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56" r:id="rId3"/>
  </p:sldMasterIdLst>
  <p:notesMasterIdLst>
    <p:notesMasterId r:id="rId40"/>
  </p:notesMasterIdLst>
  <p:sldIdLst>
    <p:sldId id="276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27" r:id="rId13"/>
    <p:sldId id="306" r:id="rId14"/>
    <p:sldId id="307" r:id="rId15"/>
    <p:sldId id="310" r:id="rId16"/>
    <p:sldId id="308" r:id="rId17"/>
    <p:sldId id="309" r:id="rId18"/>
    <p:sldId id="311" r:id="rId19"/>
    <p:sldId id="312" r:id="rId20"/>
    <p:sldId id="313" r:id="rId21"/>
    <p:sldId id="315" r:id="rId22"/>
    <p:sldId id="328" r:id="rId23"/>
    <p:sldId id="329" r:id="rId24"/>
    <p:sldId id="317" r:id="rId25"/>
    <p:sldId id="331" r:id="rId26"/>
    <p:sldId id="320" r:id="rId27"/>
    <p:sldId id="316" r:id="rId28"/>
    <p:sldId id="319" r:id="rId29"/>
    <p:sldId id="314" r:id="rId30"/>
    <p:sldId id="318" r:id="rId31"/>
    <p:sldId id="322" r:id="rId32"/>
    <p:sldId id="323" r:id="rId33"/>
    <p:sldId id="324" r:id="rId34"/>
    <p:sldId id="325" r:id="rId35"/>
    <p:sldId id="326" r:id="rId36"/>
    <p:sldId id="330" r:id="rId37"/>
    <p:sldId id="321" r:id="rId38"/>
    <p:sldId id="280" r:id="rId3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322" autoAdjust="0"/>
  </p:normalViewPr>
  <p:slideViewPr>
    <p:cSldViewPr snapToGrid="0">
      <p:cViewPr varScale="1">
        <p:scale>
          <a:sx n="69" d="100"/>
          <a:sy n="69" d="100"/>
        </p:scale>
        <p:origin x="1398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ulnhub.com/entry/rickdiculouslyeasy-1,207/" TargetMode="External"/><Relationship Id="rId1" Type="http://schemas.openxmlformats.org/officeDocument/2006/relationships/hyperlink" Target="https://www.vulnhub.com/" TargetMode="External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ulnhub.com/entry/rickdiculouslyeasy-1,207/" TargetMode="External"/><Relationship Id="rId1" Type="http://schemas.openxmlformats.org/officeDocument/2006/relationships/hyperlink" Target="https://www.vulnhub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E929C-1463-45BA-8723-E4CAE3ECFBC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B924497-E886-4598-9242-3C2F66ED8A96}">
      <dgm:prSet phldrT="[Texto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3600"/>
            <a:t>MII</a:t>
          </a:r>
        </a:p>
      </dgm:t>
    </dgm:pt>
    <dgm:pt modelId="{E07D99AD-B9A8-4BF2-84C8-B645A98650C8}" type="parTrans" cxnId="{BE1E49B1-28C1-4713-A93C-F4010C9F3EC0}">
      <dgm:prSet/>
      <dgm:spPr/>
      <dgm:t>
        <a:bodyPr/>
        <a:lstStyle/>
        <a:p>
          <a:endParaRPr lang="es-ES"/>
        </a:p>
      </dgm:t>
    </dgm:pt>
    <dgm:pt modelId="{23AB1267-AA06-47EE-B53A-B96EDC809E3A}" type="sibTrans" cxnId="{BE1E49B1-28C1-4713-A93C-F4010C9F3EC0}">
      <dgm:prSet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/>
            <a:t>IEI</a:t>
          </a:r>
        </a:p>
      </dgm:t>
    </dgm:pt>
    <dgm:pt modelId="{C4F5EDA8-4AF0-407F-8127-1459FE11FCBB}">
      <dgm:prSet phldrT="[Texto]" custT="1"/>
      <dgm:spPr/>
      <dgm:t>
        <a:bodyPr/>
        <a:lstStyle/>
        <a:p>
          <a:r>
            <a:rPr lang="es-ES" sz="2800" b="1">
              <a:solidFill>
                <a:schemeClr val="accent6">
                  <a:lumMod val="75000"/>
                </a:schemeClr>
              </a:solidFill>
            </a:rPr>
            <a:t>Estudios</a:t>
          </a:r>
          <a:endParaRPr lang="es-ES" sz="3600" b="1">
            <a:solidFill>
              <a:schemeClr val="accent6">
                <a:lumMod val="75000"/>
              </a:schemeClr>
            </a:solidFill>
          </a:endParaRPr>
        </a:p>
      </dgm:t>
    </dgm:pt>
    <dgm:pt modelId="{B83506D6-392E-40A9-B2A1-62292523675B}" type="parTrans" cxnId="{E79DC8BC-B3D0-4535-8546-C308B8727612}">
      <dgm:prSet/>
      <dgm:spPr/>
      <dgm:t>
        <a:bodyPr/>
        <a:lstStyle/>
        <a:p>
          <a:endParaRPr lang="es-ES"/>
        </a:p>
      </dgm:t>
    </dgm:pt>
    <dgm:pt modelId="{F2BD6389-6083-4957-BE0C-26E82A6BC23B}" type="sibTrans" cxnId="{E79DC8BC-B3D0-4535-8546-C308B8727612}">
      <dgm:prSet/>
      <dgm:spPr/>
      <dgm:t>
        <a:bodyPr/>
        <a:lstStyle/>
        <a:p>
          <a:endParaRPr lang="es-ES"/>
        </a:p>
      </dgm:t>
    </dgm:pt>
    <dgm:pt modelId="{6B8994BE-7DAD-41C3-AAAD-B60B38C3C321}">
      <dgm:prSet phldrT="[Texto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/>
            <a:t>6 años </a:t>
          </a:r>
        </a:p>
        <a:p>
          <a:r>
            <a:rPr lang="es-ES" sz="2000"/>
            <a:t>Gobierno</a:t>
          </a:r>
        </a:p>
      </dgm:t>
    </dgm:pt>
    <dgm:pt modelId="{A31937A8-BD9E-4840-A9E6-771A85DEB8C4}" type="parTrans" cxnId="{FB8AD370-6EA2-4C39-AD91-B4883FC30DEE}">
      <dgm:prSet/>
      <dgm:spPr/>
      <dgm:t>
        <a:bodyPr/>
        <a:lstStyle/>
        <a:p>
          <a:endParaRPr lang="es-ES"/>
        </a:p>
      </dgm:t>
    </dgm:pt>
    <dgm:pt modelId="{2AD31A50-3261-4BF1-A297-27C9A12E5231}" type="sibTrans" cxnId="{FB8AD370-6EA2-4C39-AD91-B4883FC30DEE}">
      <dgm:prSet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400"/>
            <a:t>3 años Empresa</a:t>
          </a:r>
        </a:p>
      </dgm:t>
    </dgm:pt>
    <dgm:pt modelId="{738C1E57-1819-44AE-98F5-EFD50A86C494}">
      <dgm:prSet phldrT="[Texto]" custT="1"/>
      <dgm:spPr/>
      <dgm:t>
        <a:bodyPr/>
        <a:lstStyle/>
        <a:p>
          <a:r>
            <a:rPr lang="es-ES" sz="2800" b="1">
              <a:solidFill>
                <a:schemeClr val="accent6">
                  <a:lumMod val="75000"/>
                </a:schemeClr>
              </a:solidFill>
            </a:rPr>
            <a:t>Experiencia</a:t>
          </a:r>
          <a:endParaRPr lang="es-ES" sz="1700" b="1">
            <a:solidFill>
              <a:schemeClr val="accent6">
                <a:lumMod val="75000"/>
              </a:schemeClr>
            </a:solidFill>
          </a:endParaRPr>
        </a:p>
      </dgm:t>
    </dgm:pt>
    <dgm:pt modelId="{01B7DF7D-B4E4-42B0-94C0-50AEE42F7A41}" type="parTrans" cxnId="{0FAC5F58-FA48-491E-9B4A-CBDAD0654442}">
      <dgm:prSet/>
      <dgm:spPr/>
      <dgm:t>
        <a:bodyPr/>
        <a:lstStyle/>
        <a:p>
          <a:endParaRPr lang="es-ES"/>
        </a:p>
      </dgm:t>
    </dgm:pt>
    <dgm:pt modelId="{C251BBF7-B559-4471-B320-F05EADD10080}" type="sibTrans" cxnId="{0FAC5F58-FA48-491E-9B4A-CBDAD0654442}">
      <dgm:prSet/>
      <dgm:spPr/>
      <dgm:t>
        <a:bodyPr/>
        <a:lstStyle/>
        <a:p>
          <a:endParaRPr lang="es-ES"/>
        </a:p>
      </dgm:t>
    </dgm:pt>
    <dgm:pt modelId="{4016E00F-FB46-4BDE-A0D4-1176BB2F87F9}">
      <dgm:prSet phldrT="[Texto]"/>
      <dgm:spPr/>
      <dgm:t>
        <a:bodyPr/>
        <a:lstStyle/>
        <a:p>
          <a:r>
            <a:rPr lang="es-ES"/>
            <a:t>INFOSEC</a:t>
          </a:r>
        </a:p>
      </dgm:t>
    </dgm:pt>
    <dgm:pt modelId="{B7DC4CEA-E16A-4940-9B62-33BDA68D9A09}" type="parTrans" cxnId="{B1B1A215-B874-4EB0-B848-36303F1087E6}">
      <dgm:prSet/>
      <dgm:spPr/>
      <dgm:t>
        <a:bodyPr/>
        <a:lstStyle/>
        <a:p>
          <a:endParaRPr lang="es-ES"/>
        </a:p>
      </dgm:t>
    </dgm:pt>
    <dgm:pt modelId="{A22F4C29-0624-4A1B-993F-AD2A3D71DDA6}" type="sibTrans" cxnId="{B1B1A215-B874-4EB0-B848-36303F1087E6}">
      <dgm:prSet/>
      <dgm:spPr/>
      <dgm:t>
        <a:bodyPr/>
        <a:lstStyle/>
        <a:p>
          <a:r>
            <a:rPr lang="es-ES"/>
            <a:t>MH</a:t>
          </a:r>
        </a:p>
      </dgm:t>
    </dgm:pt>
    <dgm:pt modelId="{67311223-512C-4EEC-AAF6-E7141AB9194D}">
      <dgm:prSet phldrT="[Texto]" custT="1"/>
      <dgm:spPr/>
      <dgm:t>
        <a:bodyPr/>
        <a:lstStyle/>
        <a:p>
          <a:r>
            <a:rPr lang="es-ES" sz="2800" b="1">
              <a:solidFill>
                <a:schemeClr val="accent6">
                  <a:lumMod val="75000"/>
                </a:schemeClr>
              </a:solidFill>
            </a:rPr>
            <a:t>Investigación</a:t>
          </a:r>
        </a:p>
      </dgm:t>
    </dgm:pt>
    <dgm:pt modelId="{C51471BD-4055-4348-B814-95FE7A7682B8}" type="parTrans" cxnId="{C6CAEE1C-ECB9-4EA9-B7CE-862A641CB881}">
      <dgm:prSet/>
      <dgm:spPr/>
      <dgm:t>
        <a:bodyPr/>
        <a:lstStyle/>
        <a:p>
          <a:endParaRPr lang="es-ES"/>
        </a:p>
      </dgm:t>
    </dgm:pt>
    <dgm:pt modelId="{A5C8E17B-521D-43E2-98BB-11A0231258D8}" type="sibTrans" cxnId="{C6CAEE1C-ECB9-4EA9-B7CE-862A641CB881}">
      <dgm:prSet/>
      <dgm:spPr/>
      <dgm:t>
        <a:bodyPr/>
        <a:lstStyle/>
        <a:p>
          <a:endParaRPr lang="es-ES"/>
        </a:p>
      </dgm:t>
    </dgm:pt>
    <dgm:pt modelId="{4E1B88EF-8E10-4529-9971-E839DD4F1AC6}" type="pres">
      <dgm:prSet presAssocID="{73BE929C-1463-45BA-8723-E4CAE3ECFBC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32D539D7-7E59-498A-82D4-D43206F994FA}" type="pres">
      <dgm:prSet presAssocID="{CB924497-E886-4598-9242-3C2F66ED8A96}" presName="composite" presStyleCnt="0"/>
      <dgm:spPr/>
    </dgm:pt>
    <dgm:pt modelId="{9A2B8C9C-9727-40C2-92F0-1397D0F0AC00}" type="pres">
      <dgm:prSet presAssocID="{CB924497-E886-4598-9242-3C2F66ED8A96}" presName="Parent1" presStyleLbl="node1" presStyleIdx="0" presStyleCnt="6" custLinFactNeighborX="1777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D3210F-E7C6-46F6-A731-713F071674B0}" type="pres">
      <dgm:prSet presAssocID="{CB924497-E886-4598-9242-3C2F66ED8A96}" presName="Childtext1" presStyleLbl="revTx" presStyleIdx="0" presStyleCnt="3" custScaleX="115833" custLinFactNeighborX="198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8F9EE1-5503-47D5-8DD0-4D8F603190DD}" type="pres">
      <dgm:prSet presAssocID="{CB924497-E886-4598-9242-3C2F66ED8A96}" presName="BalanceSpacing" presStyleCnt="0"/>
      <dgm:spPr/>
    </dgm:pt>
    <dgm:pt modelId="{BD5288C3-79F5-4200-AE7E-A4F73ACBA9C6}" type="pres">
      <dgm:prSet presAssocID="{CB924497-E886-4598-9242-3C2F66ED8A96}" presName="BalanceSpacing1" presStyleCnt="0"/>
      <dgm:spPr/>
    </dgm:pt>
    <dgm:pt modelId="{254AACC2-FB98-4DC8-92CF-955CC1A1BACA}" type="pres">
      <dgm:prSet presAssocID="{23AB1267-AA06-47EE-B53A-B96EDC809E3A}" presName="Accent1Text" presStyleLbl="node1" presStyleIdx="1" presStyleCnt="6" custLinFactNeighborX="15875"/>
      <dgm:spPr/>
      <dgm:t>
        <a:bodyPr/>
        <a:lstStyle/>
        <a:p>
          <a:endParaRPr lang="es-ES"/>
        </a:p>
      </dgm:t>
    </dgm:pt>
    <dgm:pt modelId="{0E688FC7-FBBD-49FB-9961-50E0F58A2A35}" type="pres">
      <dgm:prSet presAssocID="{23AB1267-AA06-47EE-B53A-B96EDC809E3A}" presName="spaceBetweenRectangles" presStyleCnt="0"/>
      <dgm:spPr/>
    </dgm:pt>
    <dgm:pt modelId="{443ABCAF-14C1-4EE9-8B43-58ADE908530C}" type="pres">
      <dgm:prSet presAssocID="{6B8994BE-7DAD-41C3-AAAD-B60B38C3C321}" presName="composite" presStyleCnt="0"/>
      <dgm:spPr/>
    </dgm:pt>
    <dgm:pt modelId="{1902208C-ADEF-47D1-A052-1EDA9FA463B9}" type="pres">
      <dgm:prSet presAssocID="{6B8994BE-7DAD-41C3-AAAD-B60B38C3C32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3F4F5B-CAE5-400C-89DA-20908BFE0EDD}" type="pres">
      <dgm:prSet presAssocID="{6B8994BE-7DAD-41C3-AAAD-B60B38C3C321}" presName="Childtext1" presStyleLbl="revTx" presStyleIdx="1" presStyleCnt="3" custScaleX="136329" custLinFactNeighborX="-13298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918B60-6A05-4B84-AB46-E5D1EC939DBB}" type="pres">
      <dgm:prSet presAssocID="{6B8994BE-7DAD-41C3-AAAD-B60B38C3C321}" presName="BalanceSpacing" presStyleCnt="0"/>
      <dgm:spPr/>
    </dgm:pt>
    <dgm:pt modelId="{0CEB0947-484E-4F1D-8D87-53AED4F58EAF}" type="pres">
      <dgm:prSet presAssocID="{6B8994BE-7DAD-41C3-AAAD-B60B38C3C321}" presName="BalanceSpacing1" presStyleCnt="0"/>
      <dgm:spPr/>
    </dgm:pt>
    <dgm:pt modelId="{863F8E74-4FD5-4636-AC52-BA84F9F59285}" type="pres">
      <dgm:prSet presAssocID="{2AD31A50-3261-4BF1-A297-27C9A12E5231}" presName="Accent1Text" presStyleLbl="node1" presStyleIdx="3" presStyleCnt="6"/>
      <dgm:spPr/>
      <dgm:t>
        <a:bodyPr/>
        <a:lstStyle/>
        <a:p>
          <a:endParaRPr lang="es-ES"/>
        </a:p>
      </dgm:t>
    </dgm:pt>
    <dgm:pt modelId="{011A9AF9-8767-42C5-91D3-0A36C264C717}" type="pres">
      <dgm:prSet presAssocID="{2AD31A50-3261-4BF1-A297-27C9A12E5231}" presName="spaceBetweenRectangles" presStyleCnt="0"/>
      <dgm:spPr/>
    </dgm:pt>
    <dgm:pt modelId="{AA22CDE1-A5BD-42CD-8FC1-89C7D0EC7F35}" type="pres">
      <dgm:prSet presAssocID="{4016E00F-FB46-4BDE-A0D4-1176BB2F87F9}" presName="composite" presStyleCnt="0"/>
      <dgm:spPr/>
    </dgm:pt>
    <dgm:pt modelId="{33CA0A2D-53D4-4E9E-B3E3-DD20895A8AF5}" type="pres">
      <dgm:prSet presAssocID="{4016E00F-FB46-4BDE-A0D4-1176BB2F87F9}" presName="Parent1" presStyleLbl="node1" presStyleIdx="4" presStyleCnt="6" custLinFactNeighborX="1968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7C2D6E-F798-46F0-809F-4676D1588D55}" type="pres">
      <dgm:prSet presAssocID="{4016E00F-FB46-4BDE-A0D4-1176BB2F87F9}" presName="Childtext1" presStyleLbl="revTx" presStyleIdx="2" presStyleCnt="3" custScaleX="128243" custLinFactNeighborX="2672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E60E7D-D67D-49EA-BEB7-EF3A3647D380}" type="pres">
      <dgm:prSet presAssocID="{4016E00F-FB46-4BDE-A0D4-1176BB2F87F9}" presName="BalanceSpacing" presStyleCnt="0"/>
      <dgm:spPr/>
    </dgm:pt>
    <dgm:pt modelId="{57A0BE82-FE0D-41BF-A19A-83B28ABF57A7}" type="pres">
      <dgm:prSet presAssocID="{4016E00F-FB46-4BDE-A0D4-1176BB2F87F9}" presName="BalanceSpacing1" presStyleCnt="0"/>
      <dgm:spPr/>
    </dgm:pt>
    <dgm:pt modelId="{838AC34C-D6DA-4FC4-9335-1D2DF2D9E27C}" type="pres">
      <dgm:prSet presAssocID="{A22F4C29-0624-4A1B-993F-AD2A3D71DDA6}" presName="Accent1Text" presStyleLbl="node1" presStyleIdx="5" presStyleCnt="6" custLinFactNeighborX="20950" custLinFactNeighborY="1105"/>
      <dgm:spPr/>
      <dgm:t>
        <a:bodyPr/>
        <a:lstStyle/>
        <a:p>
          <a:endParaRPr lang="es-ES"/>
        </a:p>
      </dgm:t>
    </dgm:pt>
  </dgm:ptLst>
  <dgm:cxnLst>
    <dgm:cxn modelId="{33C08B5A-F78D-4C4C-9914-CE757A2993FE}" type="presOf" srcId="{2AD31A50-3261-4BF1-A297-27C9A12E5231}" destId="{863F8E74-4FD5-4636-AC52-BA84F9F59285}" srcOrd="0" destOrd="0" presId="urn:microsoft.com/office/officeart/2008/layout/AlternatingHexagons"/>
    <dgm:cxn modelId="{45A07B74-1AD2-9E4C-A8F6-C24D80B9B930}" type="presOf" srcId="{C4F5EDA8-4AF0-407F-8127-1459FE11FCBB}" destId="{49D3210F-E7C6-46F6-A731-713F071674B0}" srcOrd="0" destOrd="0" presId="urn:microsoft.com/office/officeart/2008/layout/AlternatingHexagons"/>
    <dgm:cxn modelId="{12509F3D-21B8-7149-AC5C-06F81C0644B5}" type="presOf" srcId="{73BE929C-1463-45BA-8723-E4CAE3ECFBCC}" destId="{4E1B88EF-8E10-4529-9971-E839DD4F1AC6}" srcOrd="0" destOrd="0" presId="urn:microsoft.com/office/officeart/2008/layout/AlternatingHexagons"/>
    <dgm:cxn modelId="{BE1E49B1-28C1-4713-A93C-F4010C9F3EC0}" srcId="{73BE929C-1463-45BA-8723-E4CAE3ECFBCC}" destId="{CB924497-E886-4598-9242-3C2F66ED8A96}" srcOrd="0" destOrd="0" parTransId="{E07D99AD-B9A8-4BF2-84C8-B645A98650C8}" sibTransId="{23AB1267-AA06-47EE-B53A-B96EDC809E3A}"/>
    <dgm:cxn modelId="{C3D9A887-0DFD-B44F-A111-39D570CB6EBB}" type="presOf" srcId="{23AB1267-AA06-47EE-B53A-B96EDC809E3A}" destId="{254AACC2-FB98-4DC8-92CF-955CC1A1BACA}" srcOrd="0" destOrd="0" presId="urn:microsoft.com/office/officeart/2008/layout/AlternatingHexagons"/>
    <dgm:cxn modelId="{26101A84-066D-0A4D-8BD7-83F798004D87}" type="presOf" srcId="{67311223-512C-4EEC-AAF6-E7141AB9194D}" destId="{567C2D6E-F798-46F0-809F-4676D1588D55}" srcOrd="0" destOrd="0" presId="urn:microsoft.com/office/officeart/2008/layout/AlternatingHexagons"/>
    <dgm:cxn modelId="{4FBE1FA2-5614-A840-A839-A807665DB6D0}" type="presOf" srcId="{6B8994BE-7DAD-41C3-AAAD-B60B38C3C321}" destId="{1902208C-ADEF-47D1-A052-1EDA9FA463B9}" srcOrd="0" destOrd="0" presId="urn:microsoft.com/office/officeart/2008/layout/AlternatingHexagons"/>
    <dgm:cxn modelId="{85BA32DA-2071-824F-A24C-C4F4160358E2}" type="presOf" srcId="{A22F4C29-0624-4A1B-993F-AD2A3D71DDA6}" destId="{838AC34C-D6DA-4FC4-9335-1D2DF2D9E27C}" srcOrd="0" destOrd="0" presId="urn:microsoft.com/office/officeart/2008/layout/AlternatingHexagons"/>
    <dgm:cxn modelId="{37461485-1DA6-FE44-AB82-AA370B735255}" type="presOf" srcId="{4016E00F-FB46-4BDE-A0D4-1176BB2F87F9}" destId="{33CA0A2D-53D4-4E9E-B3E3-DD20895A8AF5}" srcOrd="0" destOrd="0" presId="urn:microsoft.com/office/officeart/2008/layout/AlternatingHexagons"/>
    <dgm:cxn modelId="{B1B1A215-B874-4EB0-B848-36303F1087E6}" srcId="{73BE929C-1463-45BA-8723-E4CAE3ECFBCC}" destId="{4016E00F-FB46-4BDE-A0D4-1176BB2F87F9}" srcOrd="2" destOrd="0" parTransId="{B7DC4CEA-E16A-4940-9B62-33BDA68D9A09}" sibTransId="{A22F4C29-0624-4A1B-993F-AD2A3D71DDA6}"/>
    <dgm:cxn modelId="{C6CAEE1C-ECB9-4EA9-B7CE-862A641CB881}" srcId="{4016E00F-FB46-4BDE-A0D4-1176BB2F87F9}" destId="{67311223-512C-4EEC-AAF6-E7141AB9194D}" srcOrd="0" destOrd="0" parTransId="{C51471BD-4055-4348-B814-95FE7A7682B8}" sibTransId="{A5C8E17B-521D-43E2-98BB-11A0231258D8}"/>
    <dgm:cxn modelId="{E79DC8BC-B3D0-4535-8546-C308B8727612}" srcId="{CB924497-E886-4598-9242-3C2F66ED8A96}" destId="{C4F5EDA8-4AF0-407F-8127-1459FE11FCBB}" srcOrd="0" destOrd="0" parTransId="{B83506D6-392E-40A9-B2A1-62292523675B}" sibTransId="{F2BD6389-6083-4957-BE0C-26E82A6BC23B}"/>
    <dgm:cxn modelId="{BB89BA95-D850-B249-8F0C-072E022654AD}" type="presOf" srcId="{738C1E57-1819-44AE-98F5-EFD50A86C494}" destId="{F83F4F5B-CAE5-400C-89DA-20908BFE0EDD}" srcOrd="0" destOrd="0" presId="urn:microsoft.com/office/officeart/2008/layout/AlternatingHexagons"/>
    <dgm:cxn modelId="{0FAC5F58-FA48-491E-9B4A-CBDAD0654442}" srcId="{6B8994BE-7DAD-41C3-AAAD-B60B38C3C321}" destId="{738C1E57-1819-44AE-98F5-EFD50A86C494}" srcOrd="0" destOrd="0" parTransId="{01B7DF7D-B4E4-42B0-94C0-50AEE42F7A41}" sibTransId="{C251BBF7-B559-4471-B320-F05EADD10080}"/>
    <dgm:cxn modelId="{CBE72BB1-EC33-FD4B-84D4-5FB84DB9E5C6}" type="presOf" srcId="{CB924497-E886-4598-9242-3C2F66ED8A96}" destId="{9A2B8C9C-9727-40C2-92F0-1397D0F0AC00}" srcOrd="0" destOrd="0" presId="urn:microsoft.com/office/officeart/2008/layout/AlternatingHexagons"/>
    <dgm:cxn modelId="{FB8AD370-6EA2-4C39-AD91-B4883FC30DEE}" srcId="{73BE929C-1463-45BA-8723-E4CAE3ECFBCC}" destId="{6B8994BE-7DAD-41C3-AAAD-B60B38C3C321}" srcOrd="1" destOrd="0" parTransId="{A31937A8-BD9E-4840-A9E6-771A85DEB8C4}" sibTransId="{2AD31A50-3261-4BF1-A297-27C9A12E5231}"/>
    <dgm:cxn modelId="{C213FCAA-3C0D-094A-9387-40496441D1EB}" type="presParOf" srcId="{4E1B88EF-8E10-4529-9971-E839DD4F1AC6}" destId="{32D539D7-7E59-498A-82D4-D43206F994FA}" srcOrd="0" destOrd="0" presId="urn:microsoft.com/office/officeart/2008/layout/AlternatingHexagons"/>
    <dgm:cxn modelId="{182201AC-BA75-3D43-80B9-94FF8E1AF5C0}" type="presParOf" srcId="{32D539D7-7E59-498A-82D4-D43206F994FA}" destId="{9A2B8C9C-9727-40C2-92F0-1397D0F0AC00}" srcOrd="0" destOrd="0" presId="urn:microsoft.com/office/officeart/2008/layout/AlternatingHexagons"/>
    <dgm:cxn modelId="{ABA49511-0008-4045-8C19-5DDCAB8B6972}" type="presParOf" srcId="{32D539D7-7E59-498A-82D4-D43206F994FA}" destId="{49D3210F-E7C6-46F6-A731-713F071674B0}" srcOrd="1" destOrd="0" presId="urn:microsoft.com/office/officeart/2008/layout/AlternatingHexagons"/>
    <dgm:cxn modelId="{344D8926-8BFE-CE42-B495-0BEF7FED0496}" type="presParOf" srcId="{32D539D7-7E59-498A-82D4-D43206F994FA}" destId="{7A8F9EE1-5503-47D5-8DD0-4D8F603190DD}" srcOrd="2" destOrd="0" presId="urn:microsoft.com/office/officeart/2008/layout/AlternatingHexagons"/>
    <dgm:cxn modelId="{D43E661C-605C-6D4F-9EC3-730C543CB990}" type="presParOf" srcId="{32D539D7-7E59-498A-82D4-D43206F994FA}" destId="{BD5288C3-79F5-4200-AE7E-A4F73ACBA9C6}" srcOrd="3" destOrd="0" presId="urn:microsoft.com/office/officeart/2008/layout/AlternatingHexagons"/>
    <dgm:cxn modelId="{74CAEEDF-C663-1D47-9770-9097D419E877}" type="presParOf" srcId="{32D539D7-7E59-498A-82D4-D43206F994FA}" destId="{254AACC2-FB98-4DC8-92CF-955CC1A1BACA}" srcOrd="4" destOrd="0" presId="urn:microsoft.com/office/officeart/2008/layout/AlternatingHexagons"/>
    <dgm:cxn modelId="{275F0A50-ACF5-444D-B284-6E197A94CEE4}" type="presParOf" srcId="{4E1B88EF-8E10-4529-9971-E839DD4F1AC6}" destId="{0E688FC7-FBBD-49FB-9961-50E0F58A2A35}" srcOrd="1" destOrd="0" presId="urn:microsoft.com/office/officeart/2008/layout/AlternatingHexagons"/>
    <dgm:cxn modelId="{2D6E3A3C-8284-1F40-845E-FD6958CD79F0}" type="presParOf" srcId="{4E1B88EF-8E10-4529-9971-E839DD4F1AC6}" destId="{443ABCAF-14C1-4EE9-8B43-58ADE908530C}" srcOrd="2" destOrd="0" presId="urn:microsoft.com/office/officeart/2008/layout/AlternatingHexagons"/>
    <dgm:cxn modelId="{DF52A4E4-ADC7-E54B-85A6-1F7184CD89E9}" type="presParOf" srcId="{443ABCAF-14C1-4EE9-8B43-58ADE908530C}" destId="{1902208C-ADEF-47D1-A052-1EDA9FA463B9}" srcOrd="0" destOrd="0" presId="urn:microsoft.com/office/officeart/2008/layout/AlternatingHexagons"/>
    <dgm:cxn modelId="{63C17D37-602D-084E-B76C-B97666227C93}" type="presParOf" srcId="{443ABCAF-14C1-4EE9-8B43-58ADE908530C}" destId="{F83F4F5B-CAE5-400C-89DA-20908BFE0EDD}" srcOrd="1" destOrd="0" presId="urn:microsoft.com/office/officeart/2008/layout/AlternatingHexagons"/>
    <dgm:cxn modelId="{8D4420E4-7731-3E4F-94E0-2D07E113DB5E}" type="presParOf" srcId="{443ABCAF-14C1-4EE9-8B43-58ADE908530C}" destId="{85918B60-6A05-4B84-AB46-E5D1EC939DBB}" srcOrd="2" destOrd="0" presId="urn:microsoft.com/office/officeart/2008/layout/AlternatingHexagons"/>
    <dgm:cxn modelId="{A349A799-6F6A-CC4E-9555-AC8EDDE6E007}" type="presParOf" srcId="{443ABCAF-14C1-4EE9-8B43-58ADE908530C}" destId="{0CEB0947-484E-4F1D-8D87-53AED4F58EAF}" srcOrd="3" destOrd="0" presId="urn:microsoft.com/office/officeart/2008/layout/AlternatingHexagons"/>
    <dgm:cxn modelId="{5A3E3016-C4B7-2E44-B219-5257B7874CAC}" type="presParOf" srcId="{443ABCAF-14C1-4EE9-8B43-58ADE908530C}" destId="{863F8E74-4FD5-4636-AC52-BA84F9F59285}" srcOrd="4" destOrd="0" presId="urn:microsoft.com/office/officeart/2008/layout/AlternatingHexagons"/>
    <dgm:cxn modelId="{FD389DE6-F980-0344-9AEC-9B592F04FE61}" type="presParOf" srcId="{4E1B88EF-8E10-4529-9971-E839DD4F1AC6}" destId="{011A9AF9-8767-42C5-91D3-0A36C264C717}" srcOrd="3" destOrd="0" presId="urn:microsoft.com/office/officeart/2008/layout/AlternatingHexagons"/>
    <dgm:cxn modelId="{E3B9238C-5D8D-8248-8288-AE6947AC3F0E}" type="presParOf" srcId="{4E1B88EF-8E10-4529-9971-E839DD4F1AC6}" destId="{AA22CDE1-A5BD-42CD-8FC1-89C7D0EC7F35}" srcOrd="4" destOrd="0" presId="urn:microsoft.com/office/officeart/2008/layout/AlternatingHexagons"/>
    <dgm:cxn modelId="{2648F7AA-87FB-D84C-8BBB-20692FBD55D2}" type="presParOf" srcId="{AA22CDE1-A5BD-42CD-8FC1-89C7D0EC7F35}" destId="{33CA0A2D-53D4-4E9E-B3E3-DD20895A8AF5}" srcOrd="0" destOrd="0" presId="urn:microsoft.com/office/officeart/2008/layout/AlternatingHexagons"/>
    <dgm:cxn modelId="{1C8DBF20-8ECB-1441-BF44-740CAA3791D0}" type="presParOf" srcId="{AA22CDE1-A5BD-42CD-8FC1-89C7D0EC7F35}" destId="{567C2D6E-F798-46F0-809F-4676D1588D55}" srcOrd="1" destOrd="0" presId="urn:microsoft.com/office/officeart/2008/layout/AlternatingHexagons"/>
    <dgm:cxn modelId="{8026A236-54ED-D34F-BABB-4B7475409172}" type="presParOf" srcId="{AA22CDE1-A5BD-42CD-8FC1-89C7D0EC7F35}" destId="{E4E60E7D-D67D-49EA-BEB7-EF3A3647D380}" srcOrd="2" destOrd="0" presId="urn:microsoft.com/office/officeart/2008/layout/AlternatingHexagons"/>
    <dgm:cxn modelId="{AC99D6A9-1DEB-654F-9BE7-BE6F13341A2C}" type="presParOf" srcId="{AA22CDE1-A5BD-42CD-8FC1-89C7D0EC7F35}" destId="{57A0BE82-FE0D-41BF-A19A-83B28ABF57A7}" srcOrd="3" destOrd="0" presId="urn:microsoft.com/office/officeart/2008/layout/AlternatingHexagons"/>
    <dgm:cxn modelId="{1F17A9CF-1C8B-D047-8187-32983FA8EB59}" type="presParOf" srcId="{AA22CDE1-A5BD-42CD-8FC1-89C7D0EC7F35}" destId="{838AC34C-D6DA-4FC4-9335-1D2DF2D9E27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270C80-ED85-4D30-BF73-E00BB5D8E23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EC90B371-6BE1-44D8-A158-C4E4F6CE90F5}">
      <dgm:prSet/>
      <dgm:spPr/>
      <dgm:t>
        <a:bodyPr/>
        <a:lstStyle/>
        <a:p>
          <a:pPr rtl="0"/>
          <a:r>
            <a:rPr lang="es-CL" smtClean="0"/>
            <a:t>NUNCA realizar pentest contra aplicaciones productivas Públicas o Privadas.</a:t>
          </a:r>
          <a:endParaRPr lang="es-CL"/>
        </a:p>
      </dgm:t>
    </dgm:pt>
    <dgm:pt modelId="{E24178AB-462E-4D36-953C-3BF9E206CD63}" type="parTrans" cxnId="{49662FBF-399D-4BBB-A795-1A0D656E9955}">
      <dgm:prSet/>
      <dgm:spPr/>
      <dgm:t>
        <a:bodyPr/>
        <a:lstStyle/>
        <a:p>
          <a:endParaRPr lang="es-ES"/>
        </a:p>
      </dgm:t>
    </dgm:pt>
    <dgm:pt modelId="{BED10613-823A-45FA-93E2-EE0958D499DF}" type="sibTrans" cxnId="{49662FBF-399D-4BBB-A795-1A0D656E9955}">
      <dgm:prSet/>
      <dgm:spPr/>
      <dgm:t>
        <a:bodyPr/>
        <a:lstStyle/>
        <a:p>
          <a:endParaRPr lang="es-ES"/>
        </a:p>
      </dgm:t>
    </dgm:pt>
    <dgm:pt modelId="{BF3F40C1-436D-4E14-B051-A07F0A414BF0}">
      <dgm:prSet/>
      <dgm:spPr/>
      <dgm:t>
        <a:bodyPr/>
        <a:lstStyle/>
        <a:p>
          <a:pPr rtl="0"/>
          <a:r>
            <a:rPr lang="es-CL" b="1" dirty="0" smtClean="0">
              <a:solidFill>
                <a:srgbClr val="FF0000"/>
              </a:solidFill>
            </a:rPr>
            <a:t>Salvo que quieras conocer Colina II.</a:t>
          </a:r>
          <a:endParaRPr lang="es-CL" b="1" dirty="0">
            <a:solidFill>
              <a:srgbClr val="FF0000"/>
            </a:solidFill>
          </a:endParaRPr>
        </a:p>
      </dgm:t>
    </dgm:pt>
    <dgm:pt modelId="{0BE0617C-837A-4B97-9CFD-A1CE67208C57}" type="parTrans" cxnId="{C72BDB9B-9234-4156-A870-BAF7C57BDFA4}">
      <dgm:prSet/>
      <dgm:spPr/>
      <dgm:t>
        <a:bodyPr/>
        <a:lstStyle/>
        <a:p>
          <a:endParaRPr lang="es-ES"/>
        </a:p>
      </dgm:t>
    </dgm:pt>
    <dgm:pt modelId="{C5E71042-8819-4DF3-A039-1A6ECEB69CFC}" type="sibTrans" cxnId="{C72BDB9B-9234-4156-A870-BAF7C57BDFA4}">
      <dgm:prSet/>
      <dgm:spPr/>
      <dgm:t>
        <a:bodyPr/>
        <a:lstStyle/>
        <a:p>
          <a:endParaRPr lang="es-ES"/>
        </a:p>
      </dgm:t>
    </dgm:pt>
    <dgm:pt modelId="{31FC13A7-250F-44C6-8D89-6632ECA87FDB}">
      <dgm:prSet/>
      <dgm:spPr/>
      <dgm:t>
        <a:bodyPr/>
        <a:lstStyle/>
        <a:p>
          <a:pPr rtl="0"/>
          <a:r>
            <a:rPr lang="es-CL" dirty="0" smtClean="0"/>
            <a:t>Montar laboratorios privados para realizar </a:t>
          </a:r>
          <a:r>
            <a:rPr lang="es-CL" dirty="0" err="1" smtClean="0"/>
            <a:t>pentest</a:t>
          </a:r>
          <a:r>
            <a:rPr lang="es-CL" dirty="0" smtClean="0"/>
            <a:t>.</a:t>
          </a:r>
          <a:endParaRPr lang="es-CL" dirty="0"/>
        </a:p>
      </dgm:t>
    </dgm:pt>
    <dgm:pt modelId="{516CB1F4-C7CE-4A14-B2E1-798F4CF41271}" type="parTrans" cxnId="{B8DE418F-7DB0-4656-A20E-05C882F599CC}">
      <dgm:prSet/>
      <dgm:spPr/>
      <dgm:t>
        <a:bodyPr/>
        <a:lstStyle/>
        <a:p>
          <a:endParaRPr lang="es-ES"/>
        </a:p>
      </dgm:t>
    </dgm:pt>
    <dgm:pt modelId="{A0C80249-972E-43EE-9FE7-100388484DB9}" type="sibTrans" cxnId="{B8DE418F-7DB0-4656-A20E-05C882F599CC}">
      <dgm:prSet/>
      <dgm:spPr/>
      <dgm:t>
        <a:bodyPr/>
        <a:lstStyle/>
        <a:p>
          <a:endParaRPr lang="es-ES"/>
        </a:p>
      </dgm:t>
    </dgm:pt>
    <dgm:pt modelId="{E2B37C5D-0BED-42A9-994C-8570A93C1331}">
      <dgm:prSet/>
      <dgm:spPr/>
      <dgm:t>
        <a:bodyPr/>
        <a:lstStyle/>
        <a:p>
          <a:pPr rtl="0"/>
          <a:r>
            <a:rPr lang="es-CL" dirty="0" smtClean="0"/>
            <a:t>Mantenerte actualizado Foros / CTF / IRC.</a:t>
          </a:r>
          <a:endParaRPr lang="es-CL" dirty="0"/>
        </a:p>
      </dgm:t>
    </dgm:pt>
    <dgm:pt modelId="{3EF52CF2-F42E-4B12-B4F7-9E24F83751AF}" type="parTrans" cxnId="{21A39976-DEAD-4947-A5E8-DA221D7B6062}">
      <dgm:prSet/>
      <dgm:spPr/>
      <dgm:t>
        <a:bodyPr/>
        <a:lstStyle/>
        <a:p>
          <a:endParaRPr lang="es-ES"/>
        </a:p>
      </dgm:t>
    </dgm:pt>
    <dgm:pt modelId="{DE74A3AD-1172-4DC3-83CD-9E03ADB210C2}" type="sibTrans" cxnId="{21A39976-DEAD-4947-A5E8-DA221D7B6062}">
      <dgm:prSet/>
      <dgm:spPr/>
      <dgm:t>
        <a:bodyPr/>
        <a:lstStyle/>
        <a:p>
          <a:endParaRPr lang="es-ES"/>
        </a:p>
      </dgm:t>
    </dgm:pt>
    <dgm:pt modelId="{72C008E8-12EF-4B4E-9A4D-064B3D1F59BA}">
      <dgm:prSet/>
      <dgm:spPr/>
      <dgm:t>
        <a:bodyPr/>
        <a:lstStyle/>
        <a:p>
          <a:pPr rtl="0"/>
          <a:r>
            <a:rPr lang="es-CL" dirty="0" smtClean="0"/>
            <a:t>Leer TODOS los días.</a:t>
          </a:r>
          <a:endParaRPr lang="es-CL" dirty="0"/>
        </a:p>
      </dgm:t>
    </dgm:pt>
    <dgm:pt modelId="{43BF7C67-CB4E-4A5B-9C34-E7209457B93E}" type="parTrans" cxnId="{B6268DD8-12E0-415A-95D8-246122163968}">
      <dgm:prSet/>
      <dgm:spPr/>
      <dgm:t>
        <a:bodyPr/>
        <a:lstStyle/>
        <a:p>
          <a:endParaRPr lang="es-ES"/>
        </a:p>
      </dgm:t>
    </dgm:pt>
    <dgm:pt modelId="{8EBFC8F1-962B-4661-ADC8-6AB967629F75}" type="sibTrans" cxnId="{B6268DD8-12E0-415A-95D8-246122163968}">
      <dgm:prSet/>
      <dgm:spPr/>
      <dgm:t>
        <a:bodyPr/>
        <a:lstStyle/>
        <a:p>
          <a:endParaRPr lang="es-ES"/>
        </a:p>
      </dgm:t>
    </dgm:pt>
    <dgm:pt modelId="{55AC42D3-2370-40BA-BBC2-1773313D2ACA}">
      <dgm:prSet/>
      <dgm:spPr/>
      <dgm:t>
        <a:bodyPr/>
        <a:lstStyle/>
        <a:p>
          <a:pPr rtl="0"/>
          <a:r>
            <a:rPr lang="es-CL" b="1" dirty="0" err="1" smtClean="0">
              <a:solidFill>
                <a:schemeClr val="tx2"/>
              </a:solidFill>
            </a:rPr>
            <a:t>VirtualBox</a:t>
          </a:r>
          <a:endParaRPr lang="es-CL" b="1" dirty="0">
            <a:solidFill>
              <a:schemeClr val="tx2"/>
            </a:solidFill>
          </a:endParaRPr>
        </a:p>
      </dgm:t>
    </dgm:pt>
    <dgm:pt modelId="{F6EEEFD5-5969-49D0-B639-4B8DAA4B53E1}" type="parTrans" cxnId="{BFEA7E89-0A0F-4328-88FD-295F35ADAD94}">
      <dgm:prSet/>
      <dgm:spPr/>
      <dgm:t>
        <a:bodyPr/>
        <a:lstStyle/>
        <a:p>
          <a:endParaRPr lang="es-ES"/>
        </a:p>
      </dgm:t>
    </dgm:pt>
    <dgm:pt modelId="{91D88298-7353-47A3-A11D-E5796FA49797}" type="sibTrans" cxnId="{BFEA7E89-0A0F-4328-88FD-295F35ADAD94}">
      <dgm:prSet/>
      <dgm:spPr/>
      <dgm:t>
        <a:bodyPr/>
        <a:lstStyle/>
        <a:p>
          <a:endParaRPr lang="es-ES"/>
        </a:p>
      </dgm:t>
    </dgm:pt>
    <dgm:pt modelId="{88478D4F-5CBB-4700-A3E7-23AE84FA80F8}">
      <dgm:prSet/>
      <dgm:spPr/>
      <dgm:t>
        <a:bodyPr/>
        <a:lstStyle/>
        <a:p>
          <a:pPr rtl="0"/>
          <a:r>
            <a:rPr lang="es-CL" b="1" dirty="0" err="1" smtClean="0">
              <a:solidFill>
                <a:schemeClr val="tx2"/>
              </a:solidFill>
            </a:rPr>
            <a:t>Vmware</a:t>
          </a:r>
          <a:endParaRPr lang="es-CL" b="1" dirty="0">
            <a:solidFill>
              <a:schemeClr val="tx2"/>
            </a:solidFill>
          </a:endParaRPr>
        </a:p>
      </dgm:t>
    </dgm:pt>
    <dgm:pt modelId="{0E42F99C-33EB-4800-8B9D-E2907C9076AE}" type="parTrans" cxnId="{5C770151-61DA-4DF2-9DEB-BE266DB9184B}">
      <dgm:prSet/>
      <dgm:spPr/>
      <dgm:t>
        <a:bodyPr/>
        <a:lstStyle/>
        <a:p>
          <a:endParaRPr lang="es-ES"/>
        </a:p>
      </dgm:t>
    </dgm:pt>
    <dgm:pt modelId="{68AC9127-3446-43A9-84EC-2EAEB2B1B57E}" type="sibTrans" cxnId="{5C770151-61DA-4DF2-9DEB-BE266DB9184B}">
      <dgm:prSet/>
      <dgm:spPr/>
      <dgm:t>
        <a:bodyPr/>
        <a:lstStyle/>
        <a:p>
          <a:endParaRPr lang="es-ES"/>
        </a:p>
      </dgm:t>
    </dgm:pt>
    <dgm:pt modelId="{3A487A49-7B1E-4663-B283-5F67CF5725D3}" type="pres">
      <dgm:prSet presAssocID="{C6270C80-ED85-4D30-BF73-E00BB5D8E2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C7B4F27-2E82-4844-8A6A-4436BFEBD98C}" type="pres">
      <dgm:prSet presAssocID="{EC90B371-6BE1-44D8-A158-C4E4F6CE90F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D1B9FCD-8474-4570-B0D0-CDE89F4B3D5F}" type="pres">
      <dgm:prSet presAssocID="{EC90B371-6BE1-44D8-A158-C4E4F6CE90F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B9A85E5-8A97-4C18-8BD0-BF834BDBB2E3}" type="pres">
      <dgm:prSet presAssocID="{31FC13A7-250F-44C6-8D89-6632ECA87FD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5018A81-23E0-4BDF-866D-17F588258811}" type="pres">
      <dgm:prSet presAssocID="{31FC13A7-250F-44C6-8D89-6632ECA87FD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7D5C6E-BD4D-4E46-A8E4-F56246FDEB8E}" type="pres">
      <dgm:prSet presAssocID="{E2B37C5D-0BED-42A9-994C-8570A93C133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FDE17B4-7FCA-41F3-9441-0EC2E5987940}" type="pres">
      <dgm:prSet presAssocID="{DE74A3AD-1172-4DC3-83CD-9E03ADB210C2}" presName="spacer" presStyleCnt="0"/>
      <dgm:spPr/>
    </dgm:pt>
    <dgm:pt modelId="{09342A74-3ADE-4493-8A8A-EBF0B1CF5770}" type="pres">
      <dgm:prSet presAssocID="{72C008E8-12EF-4B4E-9A4D-064B3D1F59B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2221180-F140-48A9-ACD0-7A56C0F93235}" type="presOf" srcId="{31FC13A7-250F-44C6-8D89-6632ECA87FDB}" destId="{6B9A85E5-8A97-4C18-8BD0-BF834BDBB2E3}" srcOrd="0" destOrd="0" presId="urn:microsoft.com/office/officeart/2005/8/layout/vList2"/>
    <dgm:cxn modelId="{B6268DD8-12E0-415A-95D8-246122163968}" srcId="{C6270C80-ED85-4D30-BF73-E00BB5D8E238}" destId="{72C008E8-12EF-4B4E-9A4D-064B3D1F59BA}" srcOrd="3" destOrd="0" parTransId="{43BF7C67-CB4E-4A5B-9C34-E7209457B93E}" sibTransId="{8EBFC8F1-962B-4661-ADC8-6AB967629F75}"/>
    <dgm:cxn modelId="{49662FBF-399D-4BBB-A795-1A0D656E9955}" srcId="{C6270C80-ED85-4D30-BF73-E00BB5D8E238}" destId="{EC90B371-6BE1-44D8-A158-C4E4F6CE90F5}" srcOrd="0" destOrd="0" parTransId="{E24178AB-462E-4D36-953C-3BF9E206CD63}" sibTransId="{BED10613-823A-45FA-93E2-EE0958D499DF}"/>
    <dgm:cxn modelId="{76715343-3E5C-41A2-A7F5-33CF7F0A2C27}" type="presOf" srcId="{EC90B371-6BE1-44D8-A158-C4E4F6CE90F5}" destId="{1C7B4F27-2E82-4844-8A6A-4436BFEBD98C}" srcOrd="0" destOrd="0" presId="urn:microsoft.com/office/officeart/2005/8/layout/vList2"/>
    <dgm:cxn modelId="{4BA9F888-418A-42B4-BA6C-032ADC51EB5D}" type="presOf" srcId="{88478D4F-5CBB-4700-A3E7-23AE84FA80F8}" destId="{E5018A81-23E0-4BDF-866D-17F588258811}" srcOrd="0" destOrd="1" presId="urn:microsoft.com/office/officeart/2005/8/layout/vList2"/>
    <dgm:cxn modelId="{C72BDB9B-9234-4156-A870-BAF7C57BDFA4}" srcId="{EC90B371-6BE1-44D8-A158-C4E4F6CE90F5}" destId="{BF3F40C1-436D-4E14-B051-A07F0A414BF0}" srcOrd="0" destOrd="0" parTransId="{0BE0617C-837A-4B97-9CFD-A1CE67208C57}" sibTransId="{C5E71042-8819-4DF3-A039-1A6ECEB69CFC}"/>
    <dgm:cxn modelId="{BFEA7E89-0A0F-4328-88FD-295F35ADAD94}" srcId="{31FC13A7-250F-44C6-8D89-6632ECA87FDB}" destId="{55AC42D3-2370-40BA-BBC2-1773313D2ACA}" srcOrd="0" destOrd="0" parTransId="{F6EEEFD5-5969-49D0-B639-4B8DAA4B53E1}" sibTransId="{91D88298-7353-47A3-A11D-E5796FA49797}"/>
    <dgm:cxn modelId="{CA0F1DDF-AE10-4529-882B-555B68519C68}" type="presOf" srcId="{55AC42D3-2370-40BA-BBC2-1773313D2ACA}" destId="{E5018A81-23E0-4BDF-866D-17F588258811}" srcOrd="0" destOrd="0" presId="urn:microsoft.com/office/officeart/2005/8/layout/vList2"/>
    <dgm:cxn modelId="{21A39976-DEAD-4947-A5E8-DA221D7B6062}" srcId="{C6270C80-ED85-4D30-BF73-E00BB5D8E238}" destId="{E2B37C5D-0BED-42A9-994C-8570A93C1331}" srcOrd="2" destOrd="0" parTransId="{3EF52CF2-F42E-4B12-B4F7-9E24F83751AF}" sibTransId="{DE74A3AD-1172-4DC3-83CD-9E03ADB210C2}"/>
    <dgm:cxn modelId="{B8DE418F-7DB0-4656-A20E-05C882F599CC}" srcId="{C6270C80-ED85-4D30-BF73-E00BB5D8E238}" destId="{31FC13A7-250F-44C6-8D89-6632ECA87FDB}" srcOrd="1" destOrd="0" parTransId="{516CB1F4-C7CE-4A14-B2E1-798F4CF41271}" sibTransId="{A0C80249-972E-43EE-9FE7-100388484DB9}"/>
    <dgm:cxn modelId="{23FA328E-31FF-4F07-AB55-B47A77E33061}" type="presOf" srcId="{C6270C80-ED85-4D30-BF73-E00BB5D8E238}" destId="{3A487A49-7B1E-4663-B283-5F67CF5725D3}" srcOrd="0" destOrd="0" presId="urn:microsoft.com/office/officeart/2005/8/layout/vList2"/>
    <dgm:cxn modelId="{A8792469-0BA8-4F22-BCF7-5D47A1FA1139}" type="presOf" srcId="{E2B37C5D-0BED-42A9-994C-8570A93C1331}" destId="{2C7D5C6E-BD4D-4E46-A8E4-F56246FDEB8E}" srcOrd="0" destOrd="0" presId="urn:microsoft.com/office/officeart/2005/8/layout/vList2"/>
    <dgm:cxn modelId="{5C770151-61DA-4DF2-9DEB-BE266DB9184B}" srcId="{31FC13A7-250F-44C6-8D89-6632ECA87FDB}" destId="{88478D4F-5CBB-4700-A3E7-23AE84FA80F8}" srcOrd="1" destOrd="0" parTransId="{0E42F99C-33EB-4800-8B9D-E2907C9076AE}" sibTransId="{68AC9127-3446-43A9-84EC-2EAEB2B1B57E}"/>
    <dgm:cxn modelId="{C2B809E2-3431-486C-B264-34091EB628D4}" type="presOf" srcId="{BF3F40C1-436D-4E14-B051-A07F0A414BF0}" destId="{0D1B9FCD-8474-4570-B0D0-CDE89F4B3D5F}" srcOrd="0" destOrd="0" presId="urn:microsoft.com/office/officeart/2005/8/layout/vList2"/>
    <dgm:cxn modelId="{2B526250-FE58-4014-A4B6-670A45319377}" type="presOf" srcId="{72C008E8-12EF-4B4E-9A4D-064B3D1F59BA}" destId="{09342A74-3ADE-4493-8A8A-EBF0B1CF5770}" srcOrd="0" destOrd="0" presId="urn:microsoft.com/office/officeart/2005/8/layout/vList2"/>
    <dgm:cxn modelId="{4BBB7BEC-3EA7-41AD-B6F1-39D9C9C5FC93}" type="presParOf" srcId="{3A487A49-7B1E-4663-B283-5F67CF5725D3}" destId="{1C7B4F27-2E82-4844-8A6A-4436BFEBD98C}" srcOrd="0" destOrd="0" presId="urn:microsoft.com/office/officeart/2005/8/layout/vList2"/>
    <dgm:cxn modelId="{0273D282-8C30-47CF-AC5E-BBCE5CC220D1}" type="presParOf" srcId="{3A487A49-7B1E-4663-B283-5F67CF5725D3}" destId="{0D1B9FCD-8474-4570-B0D0-CDE89F4B3D5F}" srcOrd="1" destOrd="0" presId="urn:microsoft.com/office/officeart/2005/8/layout/vList2"/>
    <dgm:cxn modelId="{9A405EE4-DE9A-44C4-B4C1-5FDB7BBA9E6E}" type="presParOf" srcId="{3A487A49-7B1E-4663-B283-5F67CF5725D3}" destId="{6B9A85E5-8A97-4C18-8BD0-BF834BDBB2E3}" srcOrd="2" destOrd="0" presId="urn:microsoft.com/office/officeart/2005/8/layout/vList2"/>
    <dgm:cxn modelId="{F9FB971F-E41D-42F2-BCED-3B326DAF39CF}" type="presParOf" srcId="{3A487A49-7B1E-4663-B283-5F67CF5725D3}" destId="{E5018A81-23E0-4BDF-866D-17F588258811}" srcOrd="3" destOrd="0" presId="urn:microsoft.com/office/officeart/2005/8/layout/vList2"/>
    <dgm:cxn modelId="{B7C86948-ABF3-41D6-845B-0B157C42203B}" type="presParOf" srcId="{3A487A49-7B1E-4663-B283-5F67CF5725D3}" destId="{2C7D5C6E-BD4D-4E46-A8E4-F56246FDEB8E}" srcOrd="4" destOrd="0" presId="urn:microsoft.com/office/officeart/2005/8/layout/vList2"/>
    <dgm:cxn modelId="{76DFE782-E772-45A9-A9B2-66E6391A9739}" type="presParOf" srcId="{3A487A49-7B1E-4663-B283-5F67CF5725D3}" destId="{9FDE17B4-7FCA-41F3-9441-0EC2E5987940}" srcOrd="5" destOrd="0" presId="urn:microsoft.com/office/officeart/2005/8/layout/vList2"/>
    <dgm:cxn modelId="{E386FFF2-24B2-4346-B78D-B2307A21F686}" type="presParOf" srcId="{3A487A49-7B1E-4663-B283-5F67CF5725D3}" destId="{09342A74-3ADE-4493-8A8A-EBF0B1CF57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625DE9-A957-4B75-A133-C1527BB8154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2A7A97F-EFD4-470C-B111-ED01884E56CF}">
      <dgm:prSet/>
      <dgm:spPr/>
      <dgm:t>
        <a:bodyPr/>
        <a:lstStyle/>
        <a:p>
          <a:pPr rtl="0"/>
          <a:r>
            <a:rPr lang="es-CL" b="1" dirty="0" smtClean="0"/>
            <a:t>Paso 1: </a:t>
          </a:r>
          <a:r>
            <a:rPr lang="es-CL" dirty="0" smtClean="0"/>
            <a:t>Instalar </a:t>
          </a:r>
          <a:r>
            <a:rPr lang="es-CL" dirty="0" err="1" smtClean="0"/>
            <a:t>VirtualBox</a:t>
          </a:r>
          <a:r>
            <a:rPr lang="es-CL" dirty="0" smtClean="0"/>
            <a:t> y </a:t>
          </a:r>
          <a:r>
            <a:rPr lang="es-CL" dirty="0" err="1" smtClean="0"/>
            <a:t>VirtualBox</a:t>
          </a:r>
          <a:r>
            <a:rPr lang="es-CL" dirty="0" smtClean="0"/>
            <a:t> </a:t>
          </a:r>
          <a:r>
            <a:rPr lang="es-CL" dirty="0" err="1" smtClean="0"/>
            <a:t>Extension</a:t>
          </a:r>
          <a:r>
            <a:rPr lang="es-CL" dirty="0" smtClean="0"/>
            <a:t> Pack.</a:t>
          </a:r>
          <a:endParaRPr lang="es-CL" dirty="0"/>
        </a:p>
      </dgm:t>
    </dgm:pt>
    <dgm:pt modelId="{DC2B788D-2FBF-4101-BBEC-8F5E955095C1}" type="parTrans" cxnId="{20F625F5-28E9-4887-B03B-4E1127AB95B7}">
      <dgm:prSet/>
      <dgm:spPr/>
      <dgm:t>
        <a:bodyPr/>
        <a:lstStyle/>
        <a:p>
          <a:endParaRPr lang="es-ES"/>
        </a:p>
      </dgm:t>
    </dgm:pt>
    <dgm:pt modelId="{A76634BB-4B0B-4529-B04C-7543FC1A9148}" type="sibTrans" cxnId="{20F625F5-28E9-4887-B03B-4E1127AB95B7}">
      <dgm:prSet/>
      <dgm:spPr/>
      <dgm:t>
        <a:bodyPr/>
        <a:lstStyle/>
        <a:p>
          <a:endParaRPr lang="es-ES"/>
        </a:p>
      </dgm:t>
    </dgm:pt>
    <dgm:pt modelId="{3303A97E-BA90-4E15-A1C7-57687E70BC1C}">
      <dgm:prSet/>
      <dgm:spPr/>
      <dgm:t>
        <a:bodyPr/>
        <a:lstStyle/>
        <a:p>
          <a:pPr rtl="0"/>
          <a:r>
            <a:rPr lang="es-CL" smtClean="0"/>
            <a:t>https://www.virtualbox.org/</a:t>
          </a:r>
          <a:endParaRPr lang="es-CL"/>
        </a:p>
      </dgm:t>
    </dgm:pt>
    <dgm:pt modelId="{3310D88E-F422-4D01-8627-B137B35DD3D4}" type="parTrans" cxnId="{1CBB068B-1715-462C-BD9D-CBC7D2ED9308}">
      <dgm:prSet/>
      <dgm:spPr/>
      <dgm:t>
        <a:bodyPr/>
        <a:lstStyle/>
        <a:p>
          <a:endParaRPr lang="es-ES"/>
        </a:p>
      </dgm:t>
    </dgm:pt>
    <dgm:pt modelId="{B5137BD3-B9BB-40AA-A199-BD8C39CE4124}" type="sibTrans" cxnId="{1CBB068B-1715-462C-BD9D-CBC7D2ED9308}">
      <dgm:prSet/>
      <dgm:spPr/>
      <dgm:t>
        <a:bodyPr/>
        <a:lstStyle/>
        <a:p>
          <a:endParaRPr lang="es-ES"/>
        </a:p>
      </dgm:t>
    </dgm:pt>
    <dgm:pt modelId="{D3E130BB-E329-475D-A7C2-8B863BBCED22}">
      <dgm:prSet/>
      <dgm:spPr/>
      <dgm:t>
        <a:bodyPr/>
        <a:lstStyle/>
        <a:p>
          <a:pPr rtl="0"/>
          <a:r>
            <a:rPr lang="es-CL" b="1" smtClean="0"/>
            <a:t>Paso 2: </a:t>
          </a:r>
          <a:r>
            <a:rPr lang="es-CL" smtClean="0"/>
            <a:t>Descargar e instalar Kali Linux</a:t>
          </a:r>
          <a:endParaRPr lang="es-CL"/>
        </a:p>
      </dgm:t>
    </dgm:pt>
    <dgm:pt modelId="{004F6CEC-2E6F-43AE-900E-6CB477BD5709}" type="parTrans" cxnId="{6DB03404-ACB0-484C-9418-849747D5E463}">
      <dgm:prSet/>
      <dgm:spPr/>
      <dgm:t>
        <a:bodyPr/>
        <a:lstStyle/>
        <a:p>
          <a:endParaRPr lang="es-ES"/>
        </a:p>
      </dgm:t>
    </dgm:pt>
    <dgm:pt modelId="{FEB8285F-2089-4E84-B4BB-4E6DF703AA9A}" type="sibTrans" cxnId="{6DB03404-ACB0-484C-9418-849747D5E463}">
      <dgm:prSet/>
      <dgm:spPr/>
      <dgm:t>
        <a:bodyPr/>
        <a:lstStyle/>
        <a:p>
          <a:endParaRPr lang="es-ES"/>
        </a:p>
      </dgm:t>
    </dgm:pt>
    <dgm:pt modelId="{E0CA1591-3C3F-436B-A7B1-2892B05830D9}">
      <dgm:prSet/>
      <dgm:spPr/>
      <dgm:t>
        <a:bodyPr/>
        <a:lstStyle/>
        <a:p>
          <a:pPr rtl="0"/>
          <a:r>
            <a:rPr lang="es-CL" smtClean="0"/>
            <a:t>https://www.kali.org/downloads/</a:t>
          </a:r>
          <a:endParaRPr lang="es-CL"/>
        </a:p>
      </dgm:t>
    </dgm:pt>
    <dgm:pt modelId="{D30EADE1-5A86-478F-9399-9BE725F12E09}" type="parTrans" cxnId="{736280EC-C7EC-4C52-822E-DB6AE6AC8456}">
      <dgm:prSet/>
      <dgm:spPr/>
      <dgm:t>
        <a:bodyPr/>
        <a:lstStyle/>
        <a:p>
          <a:endParaRPr lang="es-ES"/>
        </a:p>
      </dgm:t>
    </dgm:pt>
    <dgm:pt modelId="{B23AC54A-C4F6-403E-A852-09873D5BB1DA}" type="sibTrans" cxnId="{736280EC-C7EC-4C52-822E-DB6AE6AC8456}">
      <dgm:prSet/>
      <dgm:spPr/>
      <dgm:t>
        <a:bodyPr/>
        <a:lstStyle/>
        <a:p>
          <a:endParaRPr lang="es-ES"/>
        </a:p>
      </dgm:t>
    </dgm:pt>
    <dgm:pt modelId="{086D7881-5D8F-4104-8E9F-4EE2D15936BF}">
      <dgm:prSet/>
      <dgm:spPr/>
      <dgm:t>
        <a:bodyPr/>
        <a:lstStyle/>
        <a:p>
          <a:pPr rtl="0"/>
          <a:r>
            <a:rPr lang="es-CL" b="1" smtClean="0"/>
            <a:t>Paso 3: </a:t>
          </a:r>
          <a:r>
            <a:rPr lang="es-CL" smtClean="0"/>
            <a:t>Descargar e importar máquina de VULHUB</a:t>
          </a:r>
          <a:endParaRPr lang="es-CL"/>
        </a:p>
      </dgm:t>
    </dgm:pt>
    <dgm:pt modelId="{A7348349-1BDD-4093-BB6F-C67B41113A6B}" type="parTrans" cxnId="{38B3022A-7B88-4617-92A7-DA18D367E952}">
      <dgm:prSet/>
      <dgm:spPr/>
      <dgm:t>
        <a:bodyPr/>
        <a:lstStyle/>
        <a:p>
          <a:endParaRPr lang="es-ES"/>
        </a:p>
      </dgm:t>
    </dgm:pt>
    <dgm:pt modelId="{5C2C008F-C97F-406E-9C37-82FB33183F2D}" type="sibTrans" cxnId="{38B3022A-7B88-4617-92A7-DA18D367E952}">
      <dgm:prSet/>
      <dgm:spPr/>
      <dgm:t>
        <a:bodyPr/>
        <a:lstStyle/>
        <a:p>
          <a:endParaRPr lang="es-ES"/>
        </a:p>
      </dgm:t>
    </dgm:pt>
    <dgm:pt modelId="{D548C2AC-D106-499D-B10A-923014B41D1E}">
      <dgm:prSet/>
      <dgm:spPr/>
      <dgm:t>
        <a:bodyPr/>
        <a:lstStyle/>
        <a:p>
          <a:pPr rtl="0"/>
          <a:r>
            <a:rPr lang="es-CL" smtClean="0">
              <a:hlinkClick xmlns:r="http://schemas.openxmlformats.org/officeDocument/2006/relationships" r:id="rId1"/>
            </a:rPr>
            <a:t>https://www.vulnhub.com/</a:t>
          </a:r>
          <a:endParaRPr lang="es-CL"/>
        </a:p>
      </dgm:t>
    </dgm:pt>
    <dgm:pt modelId="{E8AC61F8-5DA6-476E-A597-388BC32F537B}" type="parTrans" cxnId="{F96BAC08-73D8-4EB0-AE01-B84821905CDD}">
      <dgm:prSet/>
      <dgm:spPr/>
      <dgm:t>
        <a:bodyPr/>
        <a:lstStyle/>
        <a:p>
          <a:endParaRPr lang="es-ES"/>
        </a:p>
      </dgm:t>
    </dgm:pt>
    <dgm:pt modelId="{FEB4458E-6586-4FD3-A8CB-AFE0CD4A938D}" type="sibTrans" cxnId="{F96BAC08-73D8-4EB0-AE01-B84821905CDD}">
      <dgm:prSet/>
      <dgm:spPr/>
      <dgm:t>
        <a:bodyPr/>
        <a:lstStyle/>
        <a:p>
          <a:endParaRPr lang="es-ES"/>
        </a:p>
      </dgm:t>
    </dgm:pt>
    <dgm:pt modelId="{4AF9B960-D228-44CA-AA0C-BE4C67B5C7E8}">
      <dgm:prSet/>
      <dgm:spPr/>
      <dgm:t>
        <a:bodyPr/>
        <a:lstStyle/>
        <a:p>
          <a:pPr rtl="0"/>
          <a:r>
            <a:rPr lang="es-CL" dirty="0" smtClean="0">
              <a:hlinkClick xmlns:r="http://schemas.openxmlformats.org/officeDocument/2006/relationships" r:id="rId2"/>
            </a:rPr>
            <a:t>https://www.vulnhub.com/entry/rickdiculouslyeasy-1,207/</a:t>
          </a:r>
          <a:endParaRPr lang="es-CL" dirty="0"/>
        </a:p>
      </dgm:t>
    </dgm:pt>
    <dgm:pt modelId="{6FD41CDA-A0B2-4511-A58F-3497FB0491C5}" type="parTrans" cxnId="{C4224098-22DA-4876-B830-8150F1F32765}">
      <dgm:prSet/>
      <dgm:spPr/>
      <dgm:t>
        <a:bodyPr/>
        <a:lstStyle/>
        <a:p>
          <a:endParaRPr lang="es-ES"/>
        </a:p>
      </dgm:t>
    </dgm:pt>
    <dgm:pt modelId="{FB0D452A-22AF-4B7A-80F8-37C9151D041C}" type="sibTrans" cxnId="{C4224098-22DA-4876-B830-8150F1F32765}">
      <dgm:prSet/>
      <dgm:spPr/>
      <dgm:t>
        <a:bodyPr/>
        <a:lstStyle/>
        <a:p>
          <a:endParaRPr lang="es-ES"/>
        </a:p>
      </dgm:t>
    </dgm:pt>
    <dgm:pt modelId="{0B236112-A436-4E5F-ACBC-3355B35AC5A9}">
      <dgm:prSet/>
      <dgm:spPr/>
      <dgm:t>
        <a:bodyPr/>
        <a:lstStyle/>
        <a:p>
          <a:pPr rtl="0"/>
          <a:r>
            <a:rPr lang="es-CL" b="1" smtClean="0"/>
            <a:t>Paso 4: </a:t>
          </a:r>
          <a:r>
            <a:rPr lang="es-CL" smtClean="0"/>
            <a:t>HACK.</a:t>
          </a:r>
          <a:endParaRPr lang="es-CL"/>
        </a:p>
      </dgm:t>
    </dgm:pt>
    <dgm:pt modelId="{80997CD2-8E00-48F6-82A7-70392A93DCE0}" type="parTrans" cxnId="{E173407A-E4C8-4A3C-A938-F31A7E671BDE}">
      <dgm:prSet/>
      <dgm:spPr/>
      <dgm:t>
        <a:bodyPr/>
        <a:lstStyle/>
        <a:p>
          <a:endParaRPr lang="es-ES"/>
        </a:p>
      </dgm:t>
    </dgm:pt>
    <dgm:pt modelId="{7B9662BC-4985-45B8-8BA6-012CD830A830}" type="sibTrans" cxnId="{E173407A-E4C8-4A3C-A938-F31A7E671BDE}">
      <dgm:prSet/>
      <dgm:spPr/>
      <dgm:t>
        <a:bodyPr/>
        <a:lstStyle/>
        <a:p>
          <a:endParaRPr lang="es-ES"/>
        </a:p>
      </dgm:t>
    </dgm:pt>
    <dgm:pt modelId="{C04A94CD-2708-4F7B-9AA0-C8D9AB8A5357}" type="pres">
      <dgm:prSet presAssocID="{27625DE9-A957-4B75-A133-C1527BB8154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4E6FE2D-BD20-4821-85BA-A7B62F4EBBF0}" type="pres">
      <dgm:prSet presAssocID="{02A7A97F-EFD4-470C-B111-ED01884E56C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BBA2061-21A3-4FB3-8ADF-AEC057F12D11}" type="pres">
      <dgm:prSet presAssocID="{02A7A97F-EFD4-470C-B111-ED01884E56C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07EAD9-8810-49EC-9C97-3C6F0840C0E7}" type="pres">
      <dgm:prSet presAssocID="{D3E130BB-E329-475D-A7C2-8B863BBCED2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6ED3AC-E822-4EE5-A51B-2B738447F5AC}" type="pres">
      <dgm:prSet presAssocID="{D3E130BB-E329-475D-A7C2-8B863BBCED22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29EEB84-A128-467C-9142-381DDBD4CE40}" type="pres">
      <dgm:prSet presAssocID="{086D7881-5D8F-4104-8E9F-4EE2D15936B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A9E9EF-7B57-419C-9BD2-7DAD4C6E01AA}" type="pres">
      <dgm:prSet presAssocID="{086D7881-5D8F-4104-8E9F-4EE2D15936B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2C277B7-3C8A-4C8B-B1A1-068D09A0F9B9}" type="pres">
      <dgm:prSet presAssocID="{0B236112-A436-4E5F-ACBC-3355B35AC5A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8B3022A-7B88-4617-92A7-DA18D367E952}" srcId="{27625DE9-A957-4B75-A133-C1527BB8154E}" destId="{086D7881-5D8F-4104-8E9F-4EE2D15936BF}" srcOrd="2" destOrd="0" parTransId="{A7348349-1BDD-4093-BB6F-C67B41113A6B}" sibTransId="{5C2C008F-C97F-406E-9C37-82FB33183F2D}"/>
    <dgm:cxn modelId="{249A0346-1FB2-4601-95E3-59E7DA11ED89}" type="presOf" srcId="{27625DE9-A957-4B75-A133-C1527BB8154E}" destId="{C04A94CD-2708-4F7B-9AA0-C8D9AB8A5357}" srcOrd="0" destOrd="0" presId="urn:microsoft.com/office/officeart/2005/8/layout/vList2"/>
    <dgm:cxn modelId="{1CBB068B-1715-462C-BD9D-CBC7D2ED9308}" srcId="{02A7A97F-EFD4-470C-B111-ED01884E56CF}" destId="{3303A97E-BA90-4E15-A1C7-57687E70BC1C}" srcOrd="0" destOrd="0" parTransId="{3310D88E-F422-4D01-8627-B137B35DD3D4}" sibTransId="{B5137BD3-B9BB-40AA-A199-BD8C39CE4124}"/>
    <dgm:cxn modelId="{A89CE89E-1CBA-49E1-A5D9-9C4DF9B7EDD3}" type="presOf" srcId="{3303A97E-BA90-4E15-A1C7-57687E70BC1C}" destId="{CBBA2061-21A3-4FB3-8ADF-AEC057F12D11}" srcOrd="0" destOrd="0" presId="urn:microsoft.com/office/officeart/2005/8/layout/vList2"/>
    <dgm:cxn modelId="{C4224098-22DA-4876-B830-8150F1F32765}" srcId="{086D7881-5D8F-4104-8E9F-4EE2D15936BF}" destId="{4AF9B960-D228-44CA-AA0C-BE4C67B5C7E8}" srcOrd="1" destOrd="0" parTransId="{6FD41CDA-A0B2-4511-A58F-3497FB0491C5}" sibTransId="{FB0D452A-22AF-4B7A-80F8-37C9151D041C}"/>
    <dgm:cxn modelId="{736280EC-C7EC-4C52-822E-DB6AE6AC8456}" srcId="{D3E130BB-E329-475D-A7C2-8B863BBCED22}" destId="{E0CA1591-3C3F-436B-A7B1-2892B05830D9}" srcOrd="0" destOrd="0" parTransId="{D30EADE1-5A86-478F-9399-9BE725F12E09}" sibTransId="{B23AC54A-C4F6-403E-A852-09873D5BB1DA}"/>
    <dgm:cxn modelId="{738CF559-1B24-417E-BBCD-8DCA0E096598}" type="presOf" srcId="{02A7A97F-EFD4-470C-B111-ED01884E56CF}" destId="{D4E6FE2D-BD20-4821-85BA-A7B62F4EBBF0}" srcOrd="0" destOrd="0" presId="urn:microsoft.com/office/officeart/2005/8/layout/vList2"/>
    <dgm:cxn modelId="{4C66F99E-3BC9-4AB4-B379-7C0A1D492360}" type="presOf" srcId="{D548C2AC-D106-499D-B10A-923014B41D1E}" destId="{6CA9E9EF-7B57-419C-9BD2-7DAD4C6E01AA}" srcOrd="0" destOrd="0" presId="urn:microsoft.com/office/officeart/2005/8/layout/vList2"/>
    <dgm:cxn modelId="{6A20945A-3556-4ECC-8089-665214CC8D58}" type="presOf" srcId="{E0CA1591-3C3F-436B-A7B1-2892B05830D9}" destId="{156ED3AC-E822-4EE5-A51B-2B738447F5AC}" srcOrd="0" destOrd="0" presId="urn:microsoft.com/office/officeart/2005/8/layout/vList2"/>
    <dgm:cxn modelId="{C1FE6162-D4F0-45A2-8893-B4C8C0BED83B}" type="presOf" srcId="{086D7881-5D8F-4104-8E9F-4EE2D15936BF}" destId="{729EEB84-A128-467C-9142-381DDBD4CE40}" srcOrd="0" destOrd="0" presId="urn:microsoft.com/office/officeart/2005/8/layout/vList2"/>
    <dgm:cxn modelId="{56C077DE-0571-4007-BD0A-E9F469636246}" type="presOf" srcId="{4AF9B960-D228-44CA-AA0C-BE4C67B5C7E8}" destId="{6CA9E9EF-7B57-419C-9BD2-7DAD4C6E01AA}" srcOrd="0" destOrd="1" presId="urn:microsoft.com/office/officeart/2005/8/layout/vList2"/>
    <dgm:cxn modelId="{E173407A-E4C8-4A3C-A938-F31A7E671BDE}" srcId="{27625DE9-A957-4B75-A133-C1527BB8154E}" destId="{0B236112-A436-4E5F-ACBC-3355B35AC5A9}" srcOrd="3" destOrd="0" parTransId="{80997CD2-8E00-48F6-82A7-70392A93DCE0}" sibTransId="{7B9662BC-4985-45B8-8BA6-012CD830A830}"/>
    <dgm:cxn modelId="{6DB03404-ACB0-484C-9418-849747D5E463}" srcId="{27625DE9-A957-4B75-A133-C1527BB8154E}" destId="{D3E130BB-E329-475D-A7C2-8B863BBCED22}" srcOrd="1" destOrd="0" parTransId="{004F6CEC-2E6F-43AE-900E-6CB477BD5709}" sibTransId="{FEB8285F-2089-4E84-B4BB-4E6DF703AA9A}"/>
    <dgm:cxn modelId="{60C702B7-B61E-44D3-9006-33D85B3DD943}" type="presOf" srcId="{0B236112-A436-4E5F-ACBC-3355B35AC5A9}" destId="{92C277B7-3C8A-4C8B-B1A1-068D09A0F9B9}" srcOrd="0" destOrd="0" presId="urn:microsoft.com/office/officeart/2005/8/layout/vList2"/>
    <dgm:cxn modelId="{F96BAC08-73D8-4EB0-AE01-B84821905CDD}" srcId="{086D7881-5D8F-4104-8E9F-4EE2D15936BF}" destId="{D548C2AC-D106-499D-B10A-923014B41D1E}" srcOrd="0" destOrd="0" parTransId="{E8AC61F8-5DA6-476E-A597-388BC32F537B}" sibTransId="{FEB4458E-6586-4FD3-A8CB-AFE0CD4A938D}"/>
    <dgm:cxn modelId="{20F625F5-28E9-4887-B03B-4E1127AB95B7}" srcId="{27625DE9-A957-4B75-A133-C1527BB8154E}" destId="{02A7A97F-EFD4-470C-B111-ED01884E56CF}" srcOrd="0" destOrd="0" parTransId="{DC2B788D-2FBF-4101-BBEC-8F5E955095C1}" sibTransId="{A76634BB-4B0B-4529-B04C-7543FC1A9148}"/>
    <dgm:cxn modelId="{E2DA7AE7-DD0A-446A-95B2-C4A67CAE5409}" type="presOf" srcId="{D3E130BB-E329-475D-A7C2-8B863BBCED22}" destId="{3907EAD9-8810-49EC-9C97-3C6F0840C0E7}" srcOrd="0" destOrd="0" presId="urn:microsoft.com/office/officeart/2005/8/layout/vList2"/>
    <dgm:cxn modelId="{FC731975-5035-481B-AD53-CB116E6D02B9}" type="presParOf" srcId="{C04A94CD-2708-4F7B-9AA0-C8D9AB8A5357}" destId="{D4E6FE2D-BD20-4821-85BA-A7B62F4EBBF0}" srcOrd="0" destOrd="0" presId="urn:microsoft.com/office/officeart/2005/8/layout/vList2"/>
    <dgm:cxn modelId="{36ED7812-1E96-47CD-A450-ACDBCCACA6E1}" type="presParOf" srcId="{C04A94CD-2708-4F7B-9AA0-C8D9AB8A5357}" destId="{CBBA2061-21A3-4FB3-8ADF-AEC057F12D11}" srcOrd="1" destOrd="0" presId="urn:microsoft.com/office/officeart/2005/8/layout/vList2"/>
    <dgm:cxn modelId="{52E68BDD-7C38-4E74-8AD7-07F34F319A5F}" type="presParOf" srcId="{C04A94CD-2708-4F7B-9AA0-C8D9AB8A5357}" destId="{3907EAD9-8810-49EC-9C97-3C6F0840C0E7}" srcOrd="2" destOrd="0" presId="urn:microsoft.com/office/officeart/2005/8/layout/vList2"/>
    <dgm:cxn modelId="{0E430F5C-5797-4DD0-A0A9-8725459BF611}" type="presParOf" srcId="{C04A94CD-2708-4F7B-9AA0-C8D9AB8A5357}" destId="{156ED3AC-E822-4EE5-A51B-2B738447F5AC}" srcOrd="3" destOrd="0" presId="urn:microsoft.com/office/officeart/2005/8/layout/vList2"/>
    <dgm:cxn modelId="{E012CCF0-69FF-4BDE-A637-27F515518D1C}" type="presParOf" srcId="{C04A94CD-2708-4F7B-9AA0-C8D9AB8A5357}" destId="{729EEB84-A128-467C-9142-381DDBD4CE40}" srcOrd="4" destOrd="0" presId="urn:microsoft.com/office/officeart/2005/8/layout/vList2"/>
    <dgm:cxn modelId="{ABA465B7-B17D-45FB-81E5-DFFDB8835D54}" type="presParOf" srcId="{C04A94CD-2708-4F7B-9AA0-C8D9AB8A5357}" destId="{6CA9E9EF-7B57-419C-9BD2-7DAD4C6E01AA}" srcOrd="5" destOrd="0" presId="urn:microsoft.com/office/officeart/2005/8/layout/vList2"/>
    <dgm:cxn modelId="{7E7D22FD-38B7-4FD2-9467-61AB5077532D}" type="presParOf" srcId="{C04A94CD-2708-4F7B-9AA0-C8D9AB8A5357}" destId="{92C277B7-3C8A-4C8B-B1A1-068D09A0F9B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9B89D6-96E1-4B34-9E1E-702CD5B07E45}" type="doc">
      <dgm:prSet loTypeId="urn:microsoft.com/office/officeart/2005/8/layout/target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F5AF2A4-471F-4214-A7ED-E610CCC57CD1}">
      <dgm:prSet/>
      <dgm:spPr/>
      <dgm:t>
        <a:bodyPr/>
        <a:lstStyle/>
        <a:p>
          <a:pPr rtl="0"/>
          <a:r>
            <a:rPr lang="es-CL" dirty="0" smtClean="0"/>
            <a:t>Por mientras que los demás avanzan, resuelve lo siguiente:</a:t>
          </a:r>
          <a:endParaRPr lang="es-CL" dirty="0"/>
        </a:p>
      </dgm:t>
    </dgm:pt>
    <dgm:pt modelId="{B422D791-0EEA-4B24-8678-9ADAA96C4685}" type="parTrans" cxnId="{D339116F-686E-41F8-A183-22F8DA2DB14C}">
      <dgm:prSet/>
      <dgm:spPr/>
      <dgm:t>
        <a:bodyPr/>
        <a:lstStyle/>
        <a:p>
          <a:endParaRPr lang="es-ES"/>
        </a:p>
      </dgm:t>
    </dgm:pt>
    <dgm:pt modelId="{67CE4AFB-D930-47E3-8BC6-C6F08827DF35}" type="sibTrans" cxnId="{D339116F-686E-41F8-A183-22F8DA2DB14C}">
      <dgm:prSet/>
      <dgm:spPr/>
      <dgm:t>
        <a:bodyPr/>
        <a:lstStyle/>
        <a:p>
          <a:endParaRPr lang="es-ES"/>
        </a:p>
      </dgm:t>
    </dgm:pt>
    <dgm:pt modelId="{DC3D9F96-C3AC-4275-988F-07D7E72A3F82}">
      <dgm:prSet/>
      <dgm:spPr/>
      <dgm:t>
        <a:bodyPr/>
        <a:lstStyle/>
        <a:p>
          <a:pPr algn="just" rtl="0"/>
          <a:r>
            <a:rPr lang="es-CL" b="1" dirty="0" smtClean="0"/>
            <a:t>EL HOMBRE EN EL BAR.</a:t>
          </a:r>
          <a:r>
            <a:rPr lang="es-CL" dirty="0" smtClean="0"/>
            <a:t> </a:t>
          </a:r>
        </a:p>
        <a:p>
          <a:pPr algn="just" rtl="0"/>
          <a:r>
            <a:rPr lang="es-CL" dirty="0" smtClean="0"/>
            <a:t>Un hombre entra en un bar y le pide al barman un vaso de agua. El barman se arrodilla buscando algo, saca un arma y le apunta al hombre que le acaba de hablar. </a:t>
          </a:r>
        </a:p>
        <a:p>
          <a:pPr algn="just" rtl="0"/>
          <a:r>
            <a:rPr lang="es-CL" dirty="0" smtClean="0"/>
            <a:t>El hombre dice “gracias” y se va.</a:t>
          </a:r>
          <a:endParaRPr lang="es-CL" dirty="0"/>
        </a:p>
      </dgm:t>
    </dgm:pt>
    <dgm:pt modelId="{A775EB13-54F4-45D2-A094-8877FA75E0FF}" type="parTrans" cxnId="{737EDF44-AFD3-401F-84CB-FFB212E34788}">
      <dgm:prSet/>
      <dgm:spPr/>
      <dgm:t>
        <a:bodyPr/>
        <a:lstStyle/>
        <a:p>
          <a:endParaRPr lang="es-ES"/>
        </a:p>
      </dgm:t>
    </dgm:pt>
    <dgm:pt modelId="{3B73F95A-89FB-492A-AE33-76369713FCDA}" type="sibTrans" cxnId="{737EDF44-AFD3-401F-84CB-FFB212E34788}">
      <dgm:prSet/>
      <dgm:spPr/>
      <dgm:t>
        <a:bodyPr/>
        <a:lstStyle/>
        <a:p>
          <a:endParaRPr lang="es-ES"/>
        </a:p>
      </dgm:t>
    </dgm:pt>
    <dgm:pt modelId="{4E8635B1-698A-4935-83F7-27D957AA5A4C}" type="pres">
      <dgm:prSet presAssocID="{179B89D6-96E1-4B34-9E1E-702CD5B07E4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8EBFD57-D1F1-49E2-8947-63F433DC21E5}" type="pres">
      <dgm:prSet presAssocID="{0F5AF2A4-471F-4214-A7ED-E610CCC57CD1}" presName="circle1" presStyleLbl="node1" presStyleIdx="0" presStyleCnt="2"/>
      <dgm:spPr/>
    </dgm:pt>
    <dgm:pt modelId="{458B981B-2CFB-443B-84E7-55A9151E3501}" type="pres">
      <dgm:prSet presAssocID="{0F5AF2A4-471F-4214-A7ED-E610CCC57CD1}" presName="space" presStyleCnt="0"/>
      <dgm:spPr/>
    </dgm:pt>
    <dgm:pt modelId="{8578010F-00F9-47DF-9D6B-FB836100ECD7}" type="pres">
      <dgm:prSet presAssocID="{0F5AF2A4-471F-4214-A7ED-E610CCC57CD1}" presName="rect1" presStyleLbl="alignAcc1" presStyleIdx="0" presStyleCnt="2"/>
      <dgm:spPr/>
      <dgm:t>
        <a:bodyPr/>
        <a:lstStyle/>
        <a:p>
          <a:endParaRPr lang="es-ES"/>
        </a:p>
      </dgm:t>
    </dgm:pt>
    <dgm:pt modelId="{B54894F2-B2E7-4D4E-AF3E-11297DFF4EE8}" type="pres">
      <dgm:prSet presAssocID="{DC3D9F96-C3AC-4275-988F-07D7E72A3F82}" presName="vertSpace2" presStyleLbl="node1" presStyleIdx="0" presStyleCnt="2"/>
      <dgm:spPr/>
    </dgm:pt>
    <dgm:pt modelId="{A27031B2-712F-4072-BED6-6800FC49681D}" type="pres">
      <dgm:prSet presAssocID="{DC3D9F96-C3AC-4275-988F-07D7E72A3F82}" presName="circle2" presStyleLbl="node1" presStyleIdx="1" presStyleCnt="2"/>
      <dgm:spPr/>
    </dgm:pt>
    <dgm:pt modelId="{DB0E91D0-8450-46F5-96FF-E48170A0CC18}" type="pres">
      <dgm:prSet presAssocID="{DC3D9F96-C3AC-4275-988F-07D7E72A3F82}" presName="rect2" presStyleLbl="alignAcc1" presStyleIdx="1" presStyleCnt="2"/>
      <dgm:spPr/>
      <dgm:t>
        <a:bodyPr/>
        <a:lstStyle/>
        <a:p>
          <a:endParaRPr lang="es-ES"/>
        </a:p>
      </dgm:t>
    </dgm:pt>
    <dgm:pt modelId="{EE0AF7FB-1614-4EAF-9A68-8FDD639DFFDD}" type="pres">
      <dgm:prSet presAssocID="{0F5AF2A4-471F-4214-A7ED-E610CCC57CD1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3E499E-78B0-4328-8BC6-05D957097049}" type="pres">
      <dgm:prSet presAssocID="{DC3D9F96-C3AC-4275-988F-07D7E72A3F82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339116F-686E-41F8-A183-22F8DA2DB14C}" srcId="{179B89D6-96E1-4B34-9E1E-702CD5B07E45}" destId="{0F5AF2A4-471F-4214-A7ED-E610CCC57CD1}" srcOrd="0" destOrd="0" parTransId="{B422D791-0EEA-4B24-8678-9ADAA96C4685}" sibTransId="{67CE4AFB-D930-47E3-8BC6-C6F08827DF35}"/>
    <dgm:cxn modelId="{402E7199-87C2-45C4-ACF8-82D5CD3F102E}" type="presOf" srcId="{DC3D9F96-C3AC-4275-988F-07D7E72A3F82}" destId="{3B3E499E-78B0-4328-8BC6-05D957097049}" srcOrd="1" destOrd="0" presId="urn:microsoft.com/office/officeart/2005/8/layout/target3"/>
    <dgm:cxn modelId="{D27C16FD-0F80-4742-B9ED-219F83AE2A17}" type="presOf" srcId="{179B89D6-96E1-4B34-9E1E-702CD5B07E45}" destId="{4E8635B1-698A-4935-83F7-27D957AA5A4C}" srcOrd="0" destOrd="0" presId="urn:microsoft.com/office/officeart/2005/8/layout/target3"/>
    <dgm:cxn modelId="{5695250A-0206-45F4-A577-21F28D9F115F}" type="presOf" srcId="{0F5AF2A4-471F-4214-A7ED-E610CCC57CD1}" destId="{8578010F-00F9-47DF-9D6B-FB836100ECD7}" srcOrd="0" destOrd="0" presId="urn:microsoft.com/office/officeart/2005/8/layout/target3"/>
    <dgm:cxn modelId="{3F901FA2-D7F4-4EBE-BC93-D348F22F901B}" type="presOf" srcId="{DC3D9F96-C3AC-4275-988F-07D7E72A3F82}" destId="{DB0E91D0-8450-46F5-96FF-E48170A0CC18}" srcOrd="0" destOrd="0" presId="urn:microsoft.com/office/officeart/2005/8/layout/target3"/>
    <dgm:cxn modelId="{737EDF44-AFD3-401F-84CB-FFB212E34788}" srcId="{179B89D6-96E1-4B34-9E1E-702CD5B07E45}" destId="{DC3D9F96-C3AC-4275-988F-07D7E72A3F82}" srcOrd="1" destOrd="0" parTransId="{A775EB13-54F4-45D2-A094-8877FA75E0FF}" sibTransId="{3B73F95A-89FB-492A-AE33-76369713FCDA}"/>
    <dgm:cxn modelId="{FCF8CD15-A569-44B8-934E-5A23871E4061}" type="presOf" srcId="{0F5AF2A4-471F-4214-A7ED-E610CCC57CD1}" destId="{EE0AF7FB-1614-4EAF-9A68-8FDD639DFFDD}" srcOrd="1" destOrd="0" presId="urn:microsoft.com/office/officeart/2005/8/layout/target3"/>
    <dgm:cxn modelId="{F0191F76-CED4-45EE-AA47-3F33ED7BC047}" type="presParOf" srcId="{4E8635B1-698A-4935-83F7-27D957AA5A4C}" destId="{F8EBFD57-D1F1-49E2-8947-63F433DC21E5}" srcOrd="0" destOrd="0" presId="urn:microsoft.com/office/officeart/2005/8/layout/target3"/>
    <dgm:cxn modelId="{F9CC8164-11BB-4AD9-9C4C-B13ABDCD8858}" type="presParOf" srcId="{4E8635B1-698A-4935-83F7-27D957AA5A4C}" destId="{458B981B-2CFB-443B-84E7-55A9151E3501}" srcOrd="1" destOrd="0" presId="urn:microsoft.com/office/officeart/2005/8/layout/target3"/>
    <dgm:cxn modelId="{84E7C5D4-9310-428A-B51E-76366A4C7AF0}" type="presParOf" srcId="{4E8635B1-698A-4935-83F7-27D957AA5A4C}" destId="{8578010F-00F9-47DF-9D6B-FB836100ECD7}" srcOrd="2" destOrd="0" presId="urn:microsoft.com/office/officeart/2005/8/layout/target3"/>
    <dgm:cxn modelId="{24B3FE62-3B05-47E0-9C88-40F21FBF9B30}" type="presParOf" srcId="{4E8635B1-698A-4935-83F7-27D957AA5A4C}" destId="{B54894F2-B2E7-4D4E-AF3E-11297DFF4EE8}" srcOrd="3" destOrd="0" presId="urn:microsoft.com/office/officeart/2005/8/layout/target3"/>
    <dgm:cxn modelId="{BF486CCB-01C8-46D1-B12F-78CC41E6A2CB}" type="presParOf" srcId="{4E8635B1-698A-4935-83F7-27D957AA5A4C}" destId="{A27031B2-712F-4072-BED6-6800FC49681D}" srcOrd="4" destOrd="0" presId="urn:microsoft.com/office/officeart/2005/8/layout/target3"/>
    <dgm:cxn modelId="{34177F1B-8778-4310-8773-D11958DADDDF}" type="presParOf" srcId="{4E8635B1-698A-4935-83F7-27D957AA5A4C}" destId="{DB0E91D0-8450-46F5-96FF-E48170A0CC18}" srcOrd="5" destOrd="0" presId="urn:microsoft.com/office/officeart/2005/8/layout/target3"/>
    <dgm:cxn modelId="{2FA90744-F716-4FBF-AA75-C03083A222D4}" type="presParOf" srcId="{4E8635B1-698A-4935-83F7-27D957AA5A4C}" destId="{EE0AF7FB-1614-4EAF-9A68-8FDD639DFFDD}" srcOrd="6" destOrd="0" presId="urn:microsoft.com/office/officeart/2005/8/layout/target3"/>
    <dgm:cxn modelId="{220EB50A-1DA9-4053-AE52-A4064628B1C0}" type="presParOf" srcId="{4E8635B1-698A-4935-83F7-27D957AA5A4C}" destId="{3B3E499E-78B0-4328-8BC6-05D957097049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A6A5DC-B864-4DF0-97A1-3C2E74E609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AFF89084-1DB6-45FD-BF1A-20F5553FFFA7}">
      <dgm:prSet/>
      <dgm:spPr/>
      <dgm:t>
        <a:bodyPr/>
        <a:lstStyle/>
        <a:p>
          <a:pPr rtl="0"/>
          <a:r>
            <a:rPr lang="es-CL" b="1" smtClean="0"/>
            <a:t>Filename</a:t>
          </a:r>
          <a:r>
            <a:rPr lang="es-CL" smtClean="0"/>
            <a:t>: RickdiculouslyEasy.zip</a:t>
          </a:r>
          <a:endParaRPr lang="es-CL"/>
        </a:p>
      </dgm:t>
    </dgm:pt>
    <dgm:pt modelId="{7327BE50-43AD-4634-BD91-5774611CDB5A}" type="parTrans" cxnId="{E8B2DF74-6293-42DA-B574-9B1FF3A76477}">
      <dgm:prSet/>
      <dgm:spPr/>
      <dgm:t>
        <a:bodyPr/>
        <a:lstStyle/>
        <a:p>
          <a:endParaRPr lang="es-ES"/>
        </a:p>
      </dgm:t>
    </dgm:pt>
    <dgm:pt modelId="{EADAF184-A629-4505-A677-C9821BD5A883}" type="sibTrans" cxnId="{E8B2DF74-6293-42DA-B574-9B1FF3A76477}">
      <dgm:prSet/>
      <dgm:spPr/>
      <dgm:t>
        <a:bodyPr/>
        <a:lstStyle/>
        <a:p>
          <a:endParaRPr lang="es-ES"/>
        </a:p>
      </dgm:t>
    </dgm:pt>
    <dgm:pt modelId="{39FC5ECD-F902-4D67-90A1-E75344FD4D1F}">
      <dgm:prSet/>
      <dgm:spPr/>
      <dgm:t>
        <a:bodyPr/>
        <a:lstStyle/>
        <a:p>
          <a:pPr rtl="0"/>
          <a:r>
            <a:rPr lang="es-CL" b="1" smtClean="0"/>
            <a:t>File size</a:t>
          </a:r>
          <a:r>
            <a:rPr lang="es-CL" smtClean="0"/>
            <a:t>: 761 MB</a:t>
          </a:r>
          <a:endParaRPr lang="es-CL"/>
        </a:p>
      </dgm:t>
    </dgm:pt>
    <dgm:pt modelId="{0D8662C2-FFC1-43AC-BF8B-8D0E5A9F2806}" type="parTrans" cxnId="{692530F5-FFB4-4B39-92F8-AF412CB2CEE5}">
      <dgm:prSet/>
      <dgm:spPr/>
      <dgm:t>
        <a:bodyPr/>
        <a:lstStyle/>
        <a:p>
          <a:endParaRPr lang="es-ES"/>
        </a:p>
      </dgm:t>
    </dgm:pt>
    <dgm:pt modelId="{6B6F6188-B1C6-4CF8-B4FC-04685FC40073}" type="sibTrans" cxnId="{692530F5-FFB4-4B39-92F8-AF412CB2CEE5}">
      <dgm:prSet/>
      <dgm:spPr/>
      <dgm:t>
        <a:bodyPr/>
        <a:lstStyle/>
        <a:p>
          <a:endParaRPr lang="es-ES"/>
        </a:p>
      </dgm:t>
    </dgm:pt>
    <dgm:pt modelId="{4002EC5F-D188-4752-854F-528468ADAFA0}">
      <dgm:prSet/>
      <dgm:spPr/>
      <dgm:t>
        <a:bodyPr/>
        <a:lstStyle/>
        <a:p>
          <a:pPr rtl="0"/>
          <a:r>
            <a:rPr lang="es-CL" b="1" smtClean="0"/>
            <a:t>MD5</a:t>
          </a:r>
          <a:r>
            <a:rPr lang="es-CL" smtClean="0"/>
            <a:t>: 18D572461E1A5B28E77EE9D0439116FA</a:t>
          </a:r>
          <a:endParaRPr lang="es-CL"/>
        </a:p>
      </dgm:t>
    </dgm:pt>
    <dgm:pt modelId="{4F40EAD7-5336-4C1B-82F3-23F591DB20C8}" type="parTrans" cxnId="{9670744E-689E-42BE-873F-BF34BC14D9C4}">
      <dgm:prSet/>
      <dgm:spPr/>
      <dgm:t>
        <a:bodyPr/>
        <a:lstStyle/>
        <a:p>
          <a:endParaRPr lang="es-ES"/>
        </a:p>
      </dgm:t>
    </dgm:pt>
    <dgm:pt modelId="{BB267ECE-6690-41B8-9AB2-5FD8ACAA4C40}" type="sibTrans" cxnId="{9670744E-689E-42BE-873F-BF34BC14D9C4}">
      <dgm:prSet/>
      <dgm:spPr/>
      <dgm:t>
        <a:bodyPr/>
        <a:lstStyle/>
        <a:p>
          <a:endParaRPr lang="es-ES"/>
        </a:p>
      </dgm:t>
    </dgm:pt>
    <dgm:pt modelId="{BB9EABCB-C480-42E6-80D6-1288BC2BBFEC}">
      <dgm:prSet/>
      <dgm:spPr/>
      <dgm:t>
        <a:bodyPr/>
        <a:lstStyle/>
        <a:p>
          <a:pPr rtl="0"/>
          <a:r>
            <a:rPr lang="es-CL" b="1" dirty="0" smtClean="0"/>
            <a:t>SHA1</a:t>
          </a:r>
          <a:r>
            <a:rPr lang="es-CL" dirty="0" smtClean="0"/>
            <a:t>: CC6C387C91AB62FAE687DF96AE5C02FF9AAC3B6C</a:t>
          </a:r>
          <a:endParaRPr lang="es-CL" dirty="0"/>
        </a:p>
      </dgm:t>
    </dgm:pt>
    <dgm:pt modelId="{8859965D-B47F-42A0-A3A6-0B33BA27B3AF}" type="parTrans" cxnId="{F64B5C19-7BA0-41D0-9770-4B07B6097313}">
      <dgm:prSet/>
      <dgm:spPr/>
      <dgm:t>
        <a:bodyPr/>
        <a:lstStyle/>
        <a:p>
          <a:endParaRPr lang="es-ES"/>
        </a:p>
      </dgm:t>
    </dgm:pt>
    <dgm:pt modelId="{62AD9C45-0BCE-413F-A598-79D0C9C15D4A}" type="sibTrans" cxnId="{F64B5C19-7BA0-41D0-9770-4B07B6097313}">
      <dgm:prSet/>
      <dgm:spPr/>
      <dgm:t>
        <a:bodyPr/>
        <a:lstStyle/>
        <a:p>
          <a:endParaRPr lang="es-ES"/>
        </a:p>
      </dgm:t>
    </dgm:pt>
    <dgm:pt modelId="{5576A081-964D-42AA-8B1F-8F8E96F219F8}" type="pres">
      <dgm:prSet presAssocID="{E4A6A5DC-B864-4DF0-97A1-3C2E74E6090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503BBEA-401E-47B9-90D7-A582DCC704E2}" type="pres">
      <dgm:prSet presAssocID="{AFF89084-1DB6-45FD-BF1A-20F5553FFFA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3093782-5D80-435D-9332-B32D97A7787B}" type="pres">
      <dgm:prSet presAssocID="{EADAF184-A629-4505-A677-C9821BD5A883}" presName="spacer" presStyleCnt="0"/>
      <dgm:spPr/>
    </dgm:pt>
    <dgm:pt modelId="{C1E2C1AD-F9B2-414B-8CF8-272CD5F9B031}" type="pres">
      <dgm:prSet presAssocID="{39FC5ECD-F902-4D67-90A1-E75344FD4D1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E8AD55D-C5B1-45AE-A349-947D5F717ACC}" type="pres">
      <dgm:prSet presAssocID="{6B6F6188-B1C6-4CF8-B4FC-04685FC40073}" presName="spacer" presStyleCnt="0"/>
      <dgm:spPr/>
    </dgm:pt>
    <dgm:pt modelId="{1CAE0160-EBB0-4ED3-8EDF-27619593BE2E}" type="pres">
      <dgm:prSet presAssocID="{4002EC5F-D188-4752-854F-528468ADAFA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AF24F58-257F-40BF-8437-C2738D9DE992}" type="pres">
      <dgm:prSet presAssocID="{BB267ECE-6690-41B8-9AB2-5FD8ACAA4C40}" presName="spacer" presStyleCnt="0"/>
      <dgm:spPr/>
    </dgm:pt>
    <dgm:pt modelId="{746830D4-6B0E-4779-9601-45C8519243D4}" type="pres">
      <dgm:prSet presAssocID="{BB9EABCB-C480-42E6-80D6-1288BC2BBFE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5A5963A-42C1-4D2F-8FDF-65C2D08751A5}" type="presOf" srcId="{AFF89084-1DB6-45FD-BF1A-20F5553FFFA7}" destId="{D503BBEA-401E-47B9-90D7-A582DCC704E2}" srcOrd="0" destOrd="0" presId="urn:microsoft.com/office/officeart/2005/8/layout/vList2"/>
    <dgm:cxn modelId="{692530F5-FFB4-4B39-92F8-AF412CB2CEE5}" srcId="{E4A6A5DC-B864-4DF0-97A1-3C2E74E6090F}" destId="{39FC5ECD-F902-4D67-90A1-E75344FD4D1F}" srcOrd="1" destOrd="0" parTransId="{0D8662C2-FFC1-43AC-BF8B-8D0E5A9F2806}" sibTransId="{6B6F6188-B1C6-4CF8-B4FC-04685FC40073}"/>
    <dgm:cxn modelId="{F64B5C19-7BA0-41D0-9770-4B07B6097313}" srcId="{E4A6A5DC-B864-4DF0-97A1-3C2E74E6090F}" destId="{BB9EABCB-C480-42E6-80D6-1288BC2BBFEC}" srcOrd="3" destOrd="0" parTransId="{8859965D-B47F-42A0-A3A6-0B33BA27B3AF}" sibTransId="{62AD9C45-0BCE-413F-A598-79D0C9C15D4A}"/>
    <dgm:cxn modelId="{D0977344-ACAD-466F-A318-A43F533B6BDE}" type="presOf" srcId="{39FC5ECD-F902-4D67-90A1-E75344FD4D1F}" destId="{C1E2C1AD-F9B2-414B-8CF8-272CD5F9B031}" srcOrd="0" destOrd="0" presId="urn:microsoft.com/office/officeart/2005/8/layout/vList2"/>
    <dgm:cxn modelId="{E8B2DF74-6293-42DA-B574-9B1FF3A76477}" srcId="{E4A6A5DC-B864-4DF0-97A1-3C2E74E6090F}" destId="{AFF89084-1DB6-45FD-BF1A-20F5553FFFA7}" srcOrd="0" destOrd="0" parTransId="{7327BE50-43AD-4634-BD91-5774611CDB5A}" sibTransId="{EADAF184-A629-4505-A677-C9821BD5A883}"/>
    <dgm:cxn modelId="{0C058345-3CD5-4894-B66F-855EFF89A308}" type="presOf" srcId="{BB9EABCB-C480-42E6-80D6-1288BC2BBFEC}" destId="{746830D4-6B0E-4779-9601-45C8519243D4}" srcOrd="0" destOrd="0" presId="urn:microsoft.com/office/officeart/2005/8/layout/vList2"/>
    <dgm:cxn modelId="{221F0E26-E7F7-44B4-B302-796F69114BF8}" type="presOf" srcId="{E4A6A5DC-B864-4DF0-97A1-3C2E74E6090F}" destId="{5576A081-964D-42AA-8B1F-8F8E96F219F8}" srcOrd="0" destOrd="0" presId="urn:microsoft.com/office/officeart/2005/8/layout/vList2"/>
    <dgm:cxn modelId="{6E402588-5C39-4C6D-B339-7E89FD6F1C93}" type="presOf" srcId="{4002EC5F-D188-4752-854F-528468ADAFA0}" destId="{1CAE0160-EBB0-4ED3-8EDF-27619593BE2E}" srcOrd="0" destOrd="0" presId="urn:microsoft.com/office/officeart/2005/8/layout/vList2"/>
    <dgm:cxn modelId="{9670744E-689E-42BE-873F-BF34BC14D9C4}" srcId="{E4A6A5DC-B864-4DF0-97A1-3C2E74E6090F}" destId="{4002EC5F-D188-4752-854F-528468ADAFA0}" srcOrd="2" destOrd="0" parTransId="{4F40EAD7-5336-4C1B-82F3-23F591DB20C8}" sibTransId="{BB267ECE-6690-41B8-9AB2-5FD8ACAA4C40}"/>
    <dgm:cxn modelId="{39C941BE-DA38-4406-BEC9-1245870B6644}" type="presParOf" srcId="{5576A081-964D-42AA-8B1F-8F8E96F219F8}" destId="{D503BBEA-401E-47B9-90D7-A582DCC704E2}" srcOrd="0" destOrd="0" presId="urn:microsoft.com/office/officeart/2005/8/layout/vList2"/>
    <dgm:cxn modelId="{0E963FAA-E6C7-4752-AED1-6698E88B88BC}" type="presParOf" srcId="{5576A081-964D-42AA-8B1F-8F8E96F219F8}" destId="{C3093782-5D80-435D-9332-B32D97A7787B}" srcOrd="1" destOrd="0" presId="urn:microsoft.com/office/officeart/2005/8/layout/vList2"/>
    <dgm:cxn modelId="{1FDFE845-87AF-4878-922A-657F28300E6D}" type="presParOf" srcId="{5576A081-964D-42AA-8B1F-8F8E96F219F8}" destId="{C1E2C1AD-F9B2-414B-8CF8-272CD5F9B031}" srcOrd="2" destOrd="0" presId="urn:microsoft.com/office/officeart/2005/8/layout/vList2"/>
    <dgm:cxn modelId="{863148D9-6E9D-4E35-AEC1-D12FCC7D06E0}" type="presParOf" srcId="{5576A081-964D-42AA-8B1F-8F8E96F219F8}" destId="{EE8AD55D-C5B1-45AE-A349-947D5F717ACC}" srcOrd="3" destOrd="0" presId="urn:microsoft.com/office/officeart/2005/8/layout/vList2"/>
    <dgm:cxn modelId="{519D946B-5102-449C-9A55-73485921CAC5}" type="presParOf" srcId="{5576A081-964D-42AA-8B1F-8F8E96F219F8}" destId="{1CAE0160-EBB0-4ED3-8EDF-27619593BE2E}" srcOrd="4" destOrd="0" presId="urn:microsoft.com/office/officeart/2005/8/layout/vList2"/>
    <dgm:cxn modelId="{29931A76-9010-44F1-8926-8C034E6054BD}" type="presParOf" srcId="{5576A081-964D-42AA-8B1F-8F8E96F219F8}" destId="{8AF24F58-257F-40BF-8437-C2738D9DE992}" srcOrd="5" destOrd="0" presId="urn:microsoft.com/office/officeart/2005/8/layout/vList2"/>
    <dgm:cxn modelId="{77AB3452-2BC0-4391-BA58-5E741E01B206}" type="presParOf" srcId="{5576A081-964D-42AA-8B1F-8F8E96F219F8}" destId="{746830D4-6B0E-4779-9601-45C8519243D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9B89D6-96E1-4B34-9E1E-702CD5B07E45}" type="doc">
      <dgm:prSet loTypeId="urn:microsoft.com/office/officeart/2005/8/layout/target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F5AF2A4-471F-4214-A7ED-E610CCC57CD1}">
      <dgm:prSet/>
      <dgm:spPr/>
      <dgm:t>
        <a:bodyPr/>
        <a:lstStyle/>
        <a:p>
          <a:pPr rtl="0"/>
          <a:r>
            <a:rPr lang="es-CL" dirty="0" smtClean="0"/>
            <a:t>SOLUCIÓN DEL PROBLEMA:</a:t>
          </a:r>
          <a:endParaRPr lang="es-CL" dirty="0"/>
        </a:p>
      </dgm:t>
    </dgm:pt>
    <dgm:pt modelId="{B422D791-0EEA-4B24-8678-9ADAA96C4685}" type="parTrans" cxnId="{D339116F-686E-41F8-A183-22F8DA2DB14C}">
      <dgm:prSet/>
      <dgm:spPr/>
      <dgm:t>
        <a:bodyPr/>
        <a:lstStyle/>
        <a:p>
          <a:endParaRPr lang="es-ES"/>
        </a:p>
      </dgm:t>
    </dgm:pt>
    <dgm:pt modelId="{67CE4AFB-D930-47E3-8BC6-C6F08827DF35}" type="sibTrans" cxnId="{D339116F-686E-41F8-A183-22F8DA2DB14C}">
      <dgm:prSet/>
      <dgm:spPr/>
      <dgm:t>
        <a:bodyPr/>
        <a:lstStyle/>
        <a:p>
          <a:endParaRPr lang="es-ES"/>
        </a:p>
      </dgm:t>
    </dgm:pt>
    <dgm:pt modelId="{DC3D9F96-C3AC-4275-988F-07D7E72A3F82}">
      <dgm:prSet/>
      <dgm:spPr/>
      <dgm:t>
        <a:bodyPr/>
        <a:lstStyle/>
        <a:p>
          <a:pPr algn="just" rtl="0"/>
          <a:r>
            <a:rPr lang="es-CL" b="1" dirty="0" smtClean="0"/>
            <a:t>EL HOMBRE EN EL BAR.</a:t>
          </a:r>
          <a:r>
            <a:rPr lang="es-CL" dirty="0" smtClean="0"/>
            <a:t> </a:t>
          </a:r>
        </a:p>
        <a:p>
          <a:pPr algn="just" rtl="0"/>
          <a:r>
            <a:rPr lang="es-CL" dirty="0" smtClean="0"/>
            <a:t>Un hombre entra en un bar y le pide al barman un vaso de agua. El barman se arrodilla buscando algo, saca un arma y le apunta al hombre que le acaba de hablar. </a:t>
          </a:r>
        </a:p>
        <a:p>
          <a:pPr algn="just" rtl="0"/>
          <a:r>
            <a:rPr lang="es-CL" dirty="0" smtClean="0"/>
            <a:t>El hombre dice “gracias” y se va.</a:t>
          </a:r>
          <a:endParaRPr lang="es-CL" dirty="0"/>
        </a:p>
      </dgm:t>
    </dgm:pt>
    <dgm:pt modelId="{A775EB13-54F4-45D2-A094-8877FA75E0FF}" type="parTrans" cxnId="{737EDF44-AFD3-401F-84CB-FFB212E34788}">
      <dgm:prSet/>
      <dgm:spPr/>
      <dgm:t>
        <a:bodyPr/>
        <a:lstStyle/>
        <a:p>
          <a:endParaRPr lang="es-ES"/>
        </a:p>
      </dgm:t>
    </dgm:pt>
    <dgm:pt modelId="{3B73F95A-89FB-492A-AE33-76369713FCDA}" type="sibTrans" cxnId="{737EDF44-AFD3-401F-84CB-FFB212E34788}">
      <dgm:prSet/>
      <dgm:spPr/>
      <dgm:t>
        <a:bodyPr/>
        <a:lstStyle/>
        <a:p>
          <a:endParaRPr lang="es-ES"/>
        </a:p>
      </dgm:t>
    </dgm:pt>
    <dgm:pt modelId="{5DB04495-320C-4FC7-8C83-CDCCE0D60C85}">
      <dgm:prSet/>
      <dgm:spPr/>
      <dgm:t>
        <a:bodyPr/>
        <a:lstStyle/>
        <a:p>
          <a:pPr algn="just" rtl="0"/>
          <a:r>
            <a:rPr lang="es-CL" dirty="0" smtClean="0"/>
            <a:t>RESPUESTA: El tipo que entró al bar, tenía Hipo.</a:t>
          </a:r>
          <a:endParaRPr lang="es-CL" dirty="0"/>
        </a:p>
      </dgm:t>
    </dgm:pt>
    <dgm:pt modelId="{FF2ACFE4-C3E3-4BF8-BCC4-55C9F30A5CC4}" type="parTrans" cxnId="{A4334231-D6DE-4339-B6BE-CEB58EE7AA45}">
      <dgm:prSet/>
      <dgm:spPr/>
      <dgm:t>
        <a:bodyPr/>
        <a:lstStyle/>
        <a:p>
          <a:endParaRPr lang="es-ES"/>
        </a:p>
      </dgm:t>
    </dgm:pt>
    <dgm:pt modelId="{9882748B-EE71-4001-A74C-597DDF9AC9BF}" type="sibTrans" cxnId="{A4334231-D6DE-4339-B6BE-CEB58EE7AA45}">
      <dgm:prSet/>
      <dgm:spPr/>
      <dgm:t>
        <a:bodyPr/>
        <a:lstStyle/>
        <a:p>
          <a:endParaRPr lang="es-ES"/>
        </a:p>
      </dgm:t>
    </dgm:pt>
    <dgm:pt modelId="{4E8635B1-698A-4935-83F7-27D957AA5A4C}" type="pres">
      <dgm:prSet presAssocID="{179B89D6-96E1-4B34-9E1E-702CD5B07E4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8EBFD57-D1F1-49E2-8947-63F433DC21E5}" type="pres">
      <dgm:prSet presAssocID="{0F5AF2A4-471F-4214-A7ED-E610CCC57CD1}" presName="circle1" presStyleLbl="node1" presStyleIdx="0" presStyleCnt="3"/>
      <dgm:spPr/>
    </dgm:pt>
    <dgm:pt modelId="{458B981B-2CFB-443B-84E7-55A9151E3501}" type="pres">
      <dgm:prSet presAssocID="{0F5AF2A4-471F-4214-A7ED-E610CCC57CD1}" presName="space" presStyleCnt="0"/>
      <dgm:spPr/>
    </dgm:pt>
    <dgm:pt modelId="{8578010F-00F9-47DF-9D6B-FB836100ECD7}" type="pres">
      <dgm:prSet presAssocID="{0F5AF2A4-471F-4214-A7ED-E610CCC57CD1}" presName="rect1" presStyleLbl="alignAcc1" presStyleIdx="0" presStyleCnt="3"/>
      <dgm:spPr/>
      <dgm:t>
        <a:bodyPr/>
        <a:lstStyle/>
        <a:p>
          <a:endParaRPr lang="es-ES"/>
        </a:p>
      </dgm:t>
    </dgm:pt>
    <dgm:pt modelId="{B54894F2-B2E7-4D4E-AF3E-11297DFF4EE8}" type="pres">
      <dgm:prSet presAssocID="{DC3D9F96-C3AC-4275-988F-07D7E72A3F82}" presName="vertSpace2" presStyleLbl="node1" presStyleIdx="0" presStyleCnt="3"/>
      <dgm:spPr/>
    </dgm:pt>
    <dgm:pt modelId="{A27031B2-712F-4072-BED6-6800FC49681D}" type="pres">
      <dgm:prSet presAssocID="{DC3D9F96-C3AC-4275-988F-07D7E72A3F82}" presName="circle2" presStyleLbl="node1" presStyleIdx="1" presStyleCnt="3"/>
      <dgm:spPr/>
    </dgm:pt>
    <dgm:pt modelId="{DB0E91D0-8450-46F5-96FF-E48170A0CC18}" type="pres">
      <dgm:prSet presAssocID="{DC3D9F96-C3AC-4275-988F-07D7E72A3F82}" presName="rect2" presStyleLbl="alignAcc1" presStyleIdx="1" presStyleCnt="3"/>
      <dgm:spPr/>
      <dgm:t>
        <a:bodyPr/>
        <a:lstStyle/>
        <a:p>
          <a:endParaRPr lang="es-ES"/>
        </a:p>
      </dgm:t>
    </dgm:pt>
    <dgm:pt modelId="{7D59DA39-54A4-41E2-9706-8CFDE35DA87E}" type="pres">
      <dgm:prSet presAssocID="{5DB04495-320C-4FC7-8C83-CDCCE0D60C85}" presName="vertSpace3" presStyleLbl="node1" presStyleIdx="1" presStyleCnt="3"/>
      <dgm:spPr/>
    </dgm:pt>
    <dgm:pt modelId="{F7FC44E8-D77A-4812-979F-D752BE9895FA}" type="pres">
      <dgm:prSet presAssocID="{5DB04495-320C-4FC7-8C83-CDCCE0D60C85}" presName="circle3" presStyleLbl="node1" presStyleIdx="2" presStyleCnt="3"/>
      <dgm:spPr/>
    </dgm:pt>
    <dgm:pt modelId="{FFEE777E-309C-4FA7-A80E-92FE9C7FF06F}" type="pres">
      <dgm:prSet presAssocID="{5DB04495-320C-4FC7-8C83-CDCCE0D60C85}" presName="rect3" presStyleLbl="alignAcc1" presStyleIdx="2" presStyleCnt="3"/>
      <dgm:spPr/>
      <dgm:t>
        <a:bodyPr/>
        <a:lstStyle/>
        <a:p>
          <a:endParaRPr lang="es-ES"/>
        </a:p>
      </dgm:t>
    </dgm:pt>
    <dgm:pt modelId="{EE0AF7FB-1614-4EAF-9A68-8FDD639DFFDD}" type="pres">
      <dgm:prSet presAssocID="{0F5AF2A4-471F-4214-A7ED-E610CCC57CD1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3E499E-78B0-4328-8BC6-05D957097049}" type="pres">
      <dgm:prSet presAssocID="{DC3D9F96-C3AC-4275-988F-07D7E72A3F82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6E98B7B-4D47-4DC0-8B12-EF27807CCA9A}" type="pres">
      <dgm:prSet presAssocID="{5DB04495-320C-4FC7-8C83-CDCCE0D60C85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F901FA2-D7F4-4EBE-BC93-D348F22F901B}" type="presOf" srcId="{DC3D9F96-C3AC-4275-988F-07D7E72A3F82}" destId="{DB0E91D0-8450-46F5-96FF-E48170A0CC18}" srcOrd="0" destOrd="0" presId="urn:microsoft.com/office/officeart/2005/8/layout/target3"/>
    <dgm:cxn modelId="{C61D1588-1665-4A81-B82F-245DCC92B706}" type="presOf" srcId="{5DB04495-320C-4FC7-8C83-CDCCE0D60C85}" destId="{C6E98B7B-4D47-4DC0-8B12-EF27807CCA9A}" srcOrd="1" destOrd="0" presId="urn:microsoft.com/office/officeart/2005/8/layout/target3"/>
    <dgm:cxn modelId="{FCF8CD15-A569-44B8-934E-5A23871E4061}" type="presOf" srcId="{0F5AF2A4-471F-4214-A7ED-E610CCC57CD1}" destId="{EE0AF7FB-1614-4EAF-9A68-8FDD639DFFDD}" srcOrd="1" destOrd="0" presId="urn:microsoft.com/office/officeart/2005/8/layout/target3"/>
    <dgm:cxn modelId="{A4334231-D6DE-4339-B6BE-CEB58EE7AA45}" srcId="{179B89D6-96E1-4B34-9E1E-702CD5B07E45}" destId="{5DB04495-320C-4FC7-8C83-CDCCE0D60C85}" srcOrd="2" destOrd="0" parTransId="{FF2ACFE4-C3E3-4BF8-BCC4-55C9F30A5CC4}" sibTransId="{9882748B-EE71-4001-A74C-597DDF9AC9BF}"/>
    <dgm:cxn modelId="{D27C16FD-0F80-4742-B9ED-219F83AE2A17}" type="presOf" srcId="{179B89D6-96E1-4B34-9E1E-702CD5B07E45}" destId="{4E8635B1-698A-4935-83F7-27D957AA5A4C}" srcOrd="0" destOrd="0" presId="urn:microsoft.com/office/officeart/2005/8/layout/target3"/>
    <dgm:cxn modelId="{5695250A-0206-45F4-A577-21F28D9F115F}" type="presOf" srcId="{0F5AF2A4-471F-4214-A7ED-E610CCC57CD1}" destId="{8578010F-00F9-47DF-9D6B-FB836100ECD7}" srcOrd="0" destOrd="0" presId="urn:microsoft.com/office/officeart/2005/8/layout/target3"/>
    <dgm:cxn modelId="{EB046F29-C9B4-4A96-890E-0B4606677E21}" type="presOf" srcId="{5DB04495-320C-4FC7-8C83-CDCCE0D60C85}" destId="{FFEE777E-309C-4FA7-A80E-92FE9C7FF06F}" srcOrd="0" destOrd="0" presId="urn:microsoft.com/office/officeart/2005/8/layout/target3"/>
    <dgm:cxn modelId="{737EDF44-AFD3-401F-84CB-FFB212E34788}" srcId="{179B89D6-96E1-4B34-9E1E-702CD5B07E45}" destId="{DC3D9F96-C3AC-4275-988F-07D7E72A3F82}" srcOrd="1" destOrd="0" parTransId="{A775EB13-54F4-45D2-A094-8877FA75E0FF}" sibTransId="{3B73F95A-89FB-492A-AE33-76369713FCDA}"/>
    <dgm:cxn modelId="{402E7199-87C2-45C4-ACF8-82D5CD3F102E}" type="presOf" srcId="{DC3D9F96-C3AC-4275-988F-07D7E72A3F82}" destId="{3B3E499E-78B0-4328-8BC6-05D957097049}" srcOrd="1" destOrd="0" presId="urn:microsoft.com/office/officeart/2005/8/layout/target3"/>
    <dgm:cxn modelId="{D339116F-686E-41F8-A183-22F8DA2DB14C}" srcId="{179B89D6-96E1-4B34-9E1E-702CD5B07E45}" destId="{0F5AF2A4-471F-4214-A7ED-E610CCC57CD1}" srcOrd="0" destOrd="0" parTransId="{B422D791-0EEA-4B24-8678-9ADAA96C4685}" sibTransId="{67CE4AFB-D930-47E3-8BC6-C6F08827DF35}"/>
    <dgm:cxn modelId="{F0191F76-CED4-45EE-AA47-3F33ED7BC047}" type="presParOf" srcId="{4E8635B1-698A-4935-83F7-27D957AA5A4C}" destId="{F8EBFD57-D1F1-49E2-8947-63F433DC21E5}" srcOrd="0" destOrd="0" presId="urn:microsoft.com/office/officeart/2005/8/layout/target3"/>
    <dgm:cxn modelId="{F9CC8164-11BB-4AD9-9C4C-B13ABDCD8858}" type="presParOf" srcId="{4E8635B1-698A-4935-83F7-27D957AA5A4C}" destId="{458B981B-2CFB-443B-84E7-55A9151E3501}" srcOrd="1" destOrd="0" presId="urn:microsoft.com/office/officeart/2005/8/layout/target3"/>
    <dgm:cxn modelId="{84E7C5D4-9310-428A-B51E-76366A4C7AF0}" type="presParOf" srcId="{4E8635B1-698A-4935-83F7-27D957AA5A4C}" destId="{8578010F-00F9-47DF-9D6B-FB836100ECD7}" srcOrd="2" destOrd="0" presId="urn:microsoft.com/office/officeart/2005/8/layout/target3"/>
    <dgm:cxn modelId="{24B3FE62-3B05-47E0-9C88-40F21FBF9B30}" type="presParOf" srcId="{4E8635B1-698A-4935-83F7-27D957AA5A4C}" destId="{B54894F2-B2E7-4D4E-AF3E-11297DFF4EE8}" srcOrd="3" destOrd="0" presId="urn:microsoft.com/office/officeart/2005/8/layout/target3"/>
    <dgm:cxn modelId="{BF486CCB-01C8-46D1-B12F-78CC41E6A2CB}" type="presParOf" srcId="{4E8635B1-698A-4935-83F7-27D957AA5A4C}" destId="{A27031B2-712F-4072-BED6-6800FC49681D}" srcOrd="4" destOrd="0" presId="urn:microsoft.com/office/officeart/2005/8/layout/target3"/>
    <dgm:cxn modelId="{34177F1B-8778-4310-8773-D11958DADDDF}" type="presParOf" srcId="{4E8635B1-698A-4935-83F7-27D957AA5A4C}" destId="{DB0E91D0-8450-46F5-96FF-E48170A0CC18}" srcOrd="5" destOrd="0" presId="urn:microsoft.com/office/officeart/2005/8/layout/target3"/>
    <dgm:cxn modelId="{E881F9BA-9414-4834-BA62-26B5DCD47C30}" type="presParOf" srcId="{4E8635B1-698A-4935-83F7-27D957AA5A4C}" destId="{7D59DA39-54A4-41E2-9706-8CFDE35DA87E}" srcOrd="6" destOrd="0" presId="urn:microsoft.com/office/officeart/2005/8/layout/target3"/>
    <dgm:cxn modelId="{58316BAD-0FA7-403A-83A5-BEC9500A9CD0}" type="presParOf" srcId="{4E8635B1-698A-4935-83F7-27D957AA5A4C}" destId="{F7FC44E8-D77A-4812-979F-D752BE9895FA}" srcOrd="7" destOrd="0" presId="urn:microsoft.com/office/officeart/2005/8/layout/target3"/>
    <dgm:cxn modelId="{5A237A5C-27DC-4EAF-AF2A-86912B9EB047}" type="presParOf" srcId="{4E8635B1-698A-4935-83F7-27D957AA5A4C}" destId="{FFEE777E-309C-4FA7-A80E-92FE9C7FF06F}" srcOrd="8" destOrd="0" presId="urn:microsoft.com/office/officeart/2005/8/layout/target3"/>
    <dgm:cxn modelId="{2FA90744-F716-4FBF-AA75-C03083A222D4}" type="presParOf" srcId="{4E8635B1-698A-4935-83F7-27D957AA5A4C}" destId="{EE0AF7FB-1614-4EAF-9A68-8FDD639DFFDD}" srcOrd="9" destOrd="0" presId="urn:microsoft.com/office/officeart/2005/8/layout/target3"/>
    <dgm:cxn modelId="{220EB50A-1DA9-4053-AE52-A4064628B1C0}" type="presParOf" srcId="{4E8635B1-698A-4935-83F7-27D957AA5A4C}" destId="{3B3E499E-78B0-4328-8BC6-05D957097049}" srcOrd="10" destOrd="0" presId="urn:microsoft.com/office/officeart/2005/8/layout/target3"/>
    <dgm:cxn modelId="{6308015F-F49A-4518-9184-6FACD4F8AC9A}" type="presParOf" srcId="{4E8635B1-698A-4935-83F7-27D957AA5A4C}" destId="{C6E98B7B-4D47-4DC0-8B12-EF27807CCA9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B8C9C-9727-40C2-92F0-1397D0F0AC00}">
      <dsp:nvSpPr>
        <dsp:cNvPr id="0" name=""/>
        <dsp:cNvSpPr/>
      </dsp:nvSpPr>
      <dsp:spPr>
        <a:xfrm rot="5400000">
          <a:off x="4287414" y="133022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/>
            <a:t>MII</a:t>
          </a:r>
        </a:p>
      </dsp:txBody>
      <dsp:txXfrm rot="-5400000">
        <a:off x="4687640" y="314271"/>
        <a:ext cx="1194941" cy="1373496"/>
      </dsp:txXfrm>
    </dsp:sp>
    <dsp:sp modelId="{49D3210F-E7C6-46F6-A731-713F071674B0}">
      <dsp:nvSpPr>
        <dsp:cNvPr id="0" name=""/>
        <dsp:cNvSpPr/>
      </dsp:nvSpPr>
      <dsp:spPr>
        <a:xfrm>
          <a:off x="6161824" y="402400"/>
          <a:ext cx="2579438" cy="119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>
              <a:solidFill>
                <a:schemeClr val="accent6">
                  <a:lumMod val="75000"/>
                </a:schemeClr>
              </a:solidFill>
            </a:rPr>
            <a:t>Estudios</a:t>
          </a:r>
          <a:endParaRPr lang="es-ES" sz="3600" b="1" kern="1200">
            <a:solidFill>
              <a:schemeClr val="accent6">
                <a:lumMod val="75000"/>
              </a:schemeClr>
            </a:solidFill>
          </a:endParaRPr>
        </a:p>
      </dsp:txBody>
      <dsp:txXfrm>
        <a:off x="6161824" y="402400"/>
        <a:ext cx="2579438" cy="1197236"/>
      </dsp:txXfrm>
    </dsp:sp>
    <dsp:sp modelId="{254AACC2-FB98-4DC8-92CF-955CC1A1BACA}">
      <dsp:nvSpPr>
        <dsp:cNvPr id="0" name=""/>
        <dsp:cNvSpPr/>
      </dsp:nvSpPr>
      <dsp:spPr>
        <a:xfrm rot="5400000">
          <a:off x="2379540" y="133022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/>
            <a:t>IEI</a:t>
          </a:r>
        </a:p>
      </dsp:txBody>
      <dsp:txXfrm rot="-5400000">
        <a:off x="2779766" y="314271"/>
        <a:ext cx="1194941" cy="1373496"/>
      </dsp:txXfrm>
    </dsp:sp>
    <dsp:sp modelId="{1902208C-ADEF-47D1-A052-1EDA9FA463B9}">
      <dsp:nvSpPr>
        <dsp:cNvPr id="0" name=""/>
        <dsp:cNvSpPr/>
      </dsp:nvSpPr>
      <dsp:spPr>
        <a:xfrm rot="5400000">
          <a:off x="3321665" y="1826712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/>
            <a:t>6 años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/>
            <a:t>Gobierno</a:t>
          </a:r>
        </a:p>
      </dsp:txBody>
      <dsp:txXfrm rot="-5400000">
        <a:off x="3721891" y="2007961"/>
        <a:ext cx="1194941" cy="1373496"/>
      </dsp:txXfrm>
    </dsp:sp>
    <dsp:sp modelId="{F83F4F5B-CAE5-400C-89DA-20908BFE0EDD}">
      <dsp:nvSpPr>
        <dsp:cNvPr id="0" name=""/>
        <dsp:cNvSpPr/>
      </dsp:nvSpPr>
      <dsp:spPr>
        <a:xfrm>
          <a:off x="546481" y="2096091"/>
          <a:ext cx="2937925" cy="119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>
              <a:solidFill>
                <a:schemeClr val="accent6">
                  <a:lumMod val="75000"/>
                </a:schemeClr>
              </a:solidFill>
            </a:rPr>
            <a:t>Experiencia</a:t>
          </a:r>
          <a:endParaRPr lang="es-ES" sz="1700" b="1" kern="1200">
            <a:solidFill>
              <a:schemeClr val="accent6">
                <a:lumMod val="75000"/>
              </a:schemeClr>
            </a:solidFill>
          </a:endParaRPr>
        </a:p>
      </dsp:txBody>
      <dsp:txXfrm>
        <a:off x="546481" y="2096091"/>
        <a:ext cx="2937925" cy="1197236"/>
      </dsp:txXfrm>
    </dsp:sp>
    <dsp:sp modelId="{863F8E74-4FD5-4636-AC52-BA84F9F59285}">
      <dsp:nvSpPr>
        <dsp:cNvPr id="0" name=""/>
        <dsp:cNvSpPr/>
      </dsp:nvSpPr>
      <dsp:spPr>
        <a:xfrm rot="5400000">
          <a:off x="5196537" y="1826712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/>
            <a:t>3 años Empresa</a:t>
          </a:r>
        </a:p>
      </dsp:txBody>
      <dsp:txXfrm rot="-5400000">
        <a:off x="5596763" y="2007961"/>
        <a:ext cx="1194941" cy="1373496"/>
      </dsp:txXfrm>
    </dsp:sp>
    <dsp:sp modelId="{33CA0A2D-53D4-4E9E-B3E3-DD20895A8AF5}">
      <dsp:nvSpPr>
        <dsp:cNvPr id="0" name=""/>
        <dsp:cNvSpPr/>
      </dsp:nvSpPr>
      <dsp:spPr>
        <a:xfrm rot="5400000">
          <a:off x="4251465" y="3520403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/>
            <a:t>INFOSEC</a:t>
          </a:r>
        </a:p>
      </dsp:txBody>
      <dsp:txXfrm rot="-5400000">
        <a:off x="4651691" y="3701652"/>
        <a:ext cx="1194941" cy="1373496"/>
      </dsp:txXfrm>
    </dsp:sp>
    <dsp:sp modelId="{567C2D6E-F798-46F0-809F-4676D1588D55}">
      <dsp:nvSpPr>
        <dsp:cNvPr id="0" name=""/>
        <dsp:cNvSpPr/>
      </dsp:nvSpPr>
      <dsp:spPr>
        <a:xfrm>
          <a:off x="6108747" y="3789781"/>
          <a:ext cx="2855792" cy="119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>
              <a:solidFill>
                <a:schemeClr val="accent6">
                  <a:lumMod val="75000"/>
                </a:schemeClr>
              </a:solidFill>
            </a:rPr>
            <a:t>Investigación</a:t>
          </a:r>
        </a:p>
      </dsp:txBody>
      <dsp:txXfrm>
        <a:off x="6108747" y="3789781"/>
        <a:ext cx="2855792" cy="1197236"/>
      </dsp:txXfrm>
    </dsp:sp>
    <dsp:sp modelId="{838AC34C-D6DA-4FC4-9335-1D2DF2D9E27C}">
      <dsp:nvSpPr>
        <dsp:cNvPr id="0" name=""/>
        <dsp:cNvSpPr/>
      </dsp:nvSpPr>
      <dsp:spPr>
        <a:xfrm rot="5400000">
          <a:off x="2398553" y="3523725"/>
          <a:ext cx="1995394" cy="173599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/>
            <a:t>MH</a:t>
          </a:r>
        </a:p>
      </dsp:txBody>
      <dsp:txXfrm rot="-5400000">
        <a:off x="2798779" y="3704974"/>
        <a:ext cx="1194941" cy="1373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B4F27-2E82-4844-8A6A-4436BFEBD98C}">
      <dsp:nvSpPr>
        <dsp:cNvPr id="0" name=""/>
        <dsp:cNvSpPr/>
      </dsp:nvSpPr>
      <dsp:spPr>
        <a:xfrm>
          <a:off x="0" y="2811"/>
          <a:ext cx="8229600" cy="875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200" kern="1200" smtClean="0"/>
            <a:t>NUNCA realizar pentest contra aplicaciones productivas Públicas o Privadas.</a:t>
          </a:r>
          <a:endParaRPr lang="es-CL" sz="2200" kern="1200"/>
        </a:p>
      </dsp:txBody>
      <dsp:txXfrm>
        <a:off x="42722" y="45533"/>
        <a:ext cx="8144156" cy="789716"/>
      </dsp:txXfrm>
    </dsp:sp>
    <dsp:sp modelId="{0D1B9FCD-8474-4570-B0D0-CDE89F4B3D5F}">
      <dsp:nvSpPr>
        <dsp:cNvPr id="0" name=""/>
        <dsp:cNvSpPr/>
      </dsp:nvSpPr>
      <dsp:spPr>
        <a:xfrm>
          <a:off x="0" y="877971"/>
          <a:ext cx="8229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700" b="1" kern="1200" dirty="0" smtClean="0">
              <a:solidFill>
                <a:srgbClr val="FF0000"/>
              </a:solidFill>
            </a:rPr>
            <a:t>Salvo que quieras conocer Colina II.</a:t>
          </a:r>
          <a:endParaRPr lang="es-CL" sz="1700" b="1" kern="1200" dirty="0">
            <a:solidFill>
              <a:srgbClr val="FF0000"/>
            </a:solidFill>
          </a:endParaRPr>
        </a:p>
      </dsp:txBody>
      <dsp:txXfrm>
        <a:off x="0" y="877971"/>
        <a:ext cx="8229600" cy="364320"/>
      </dsp:txXfrm>
    </dsp:sp>
    <dsp:sp modelId="{6B9A85E5-8A97-4C18-8BD0-BF834BDBB2E3}">
      <dsp:nvSpPr>
        <dsp:cNvPr id="0" name=""/>
        <dsp:cNvSpPr/>
      </dsp:nvSpPr>
      <dsp:spPr>
        <a:xfrm>
          <a:off x="0" y="1242291"/>
          <a:ext cx="8229600" cy="875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200" kern="1200" dirty="0" smtClean="0"/>
            <a:t>Montar laboratorios privados para realizar </a:t>
          </a:r>
          <a:r>
            <a:rPr lang="es-CL" sz="2200" kern="1200" dirty="0" err="1" smtClean="0"/>
            <a:t>pentest</a:t>
          </a:r>
          <a:r>
            <a:rPr lang="es-CL" sz="2200" kern="1200" dirty="0" smtClean="0"/>
            <a:t>.</a:t>
          </a:r>
          <a:endParaRPr lang="es-CL" sz="2200" kern="1200" dirty="0"/>
        </a:p>
      </dsp:txBody>
      <dsp:txXfrm>
        <a:off x="42722" y="1285013"/>
        <a:ext cx="8144156" cy="789716"/>
      </dsp:txXfrm>
    </dsp:sp>
    <dsp:sp modelId="{E5018A81-23E0-4BDF-866D-17F588258811}">
      <dsp:nvSpPr>
        <dsp:cNvPr id="0" name=""/>
        <dsp:cNvSpPr/>
      </dsp:nvSpPr>
      <dsp:spPr>
        <a:xfrm>
          <a:off x="0" y="2117451"/>
          <a:ext cx="8229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700" b="1" kern="1200" dirty="0" err="1" smtClean="0">
              <a:solidFill>
                <a:schemeClr val="tx2"/>
              </a:solidFill>
            </a:rPr>
            <a:t>VirtualBox</a:t>
          </a:r>
          <a:endParaRPr lang="es-CL" sz="1700" b="1" kern="1200" dirty="0">
            <a:solidFill>
              <a:schemeClr val="tx2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1700" b="1" kern="1200" dirty="0" err="1" smtClean="0">
              <a:solidFill>
                <a:schemeClr val="tx2"/>
              </a:solidFill>
            </a:rPr>
            <a:t>Vmware</a:t>
          </a:r>
          <a:endParaRPr lang="es-CL" sz="1700" b="1" kern="1200" dirty="0">
            <a:solidFill>
              <a:schemeClr val="tx2"/>
            </a:solidFill>
          </a:endParaRPr>
        </a:p>
      </dsp:txBody>
      <dsp:txXfrm>
        <a:off x="0" y="2117451"/>
        <a:ext cx="8229600" cy="592020"/>
      </dsp:txXfrm>
    </dsp:sp>
    <dsp:sp modelId="{2C7D5C6E-BD4D-4E46-A8E4-F56246FDEB8E}">
      <dsp:nvSpPr>
        <dsp:cNvPr id="0" name=""/>
        <dsp:cNvSpPr/>
      </dsp:nvSpPr>
      <dsp:spPr>
        <a:xfrm>
          <a:off x="0" y="2709471"/>
          <a:ext cx="8229600" cy="875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200" kern="1200" dirty="0" smtClean="0"/>
            <a:t>Mantenerte actualizado Foros / CTF / IRC.</a:t>
          </a:r>
          <a:endParaRPr lang="es-CL" sz="2200" kern="1200" dirty="0"/>
        </a:p>
      </dsp:txBody>
      <dsp:txXfrm>
        <a:off x="42722" y="2752193"/>
        <a:ext cx="8144156" cy="789716"/>
      </dsp:txXfrm>
    </dsp:sp>
    <dsp:sp modelId="{09342A74-3ADE-4493-8A8A-EBF0B1CF5770}">
      <dsp:nvSpPr>
        <dsp:cNvPr id="0" name=""/>
        <dsp:cNvSpPr/>
      </dsp:nvSpPr>
      <dsp:spPr>
        <a:xfrm>
          <a:off x="0" y="3647991"/>
          <a:ext cx="8229600" cy="875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200" kern="1200" dirty="0" smtClean="0"/>
            <a:t>Leer TODOS los días.</a:t>
          </a:r>
          <a:endParaRPr lang="es-CL" sz="2200" kern="1200" dirty="0"/>
        </a:p>
      </dsp:txBody>
      <dsp:txXfrm>
        <a:off x="42722" y="3690713"/>
        <a:ext cx="8144156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6FE2D-BD20-4821-85BA-A7B62F4EBBF0}">
      <dsp:nvSpPr>
        <dsp:cNvPr id="0" name=""/>
        <dsp:cNvSpPr/>
      </dsp:nvSpPr>
      <dsp:spPr>
        <a:xfrm>
          <a:off x="0" y="79401"/>
          <a:ext cx="8229600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b="1" kern="1200" dirty="0" smtClean="0"/>
            <a:t>Paso 1: </a:t>
          </a:r>
          <a:r>
            <a:rPr lang="es-CL" sz="2800" kern="1200" dirty="0" smtClean="0"/>
            <a:t>Instalar </a:t>
          </a:r>
          <a:r>
            <a:rPr lang="es-CL" sz="2800" kern="1200" dirty="0" err="1" smtClean="0"/>
            <a:t>VirtualBox</a:t>
          </a:r>
          <a:r>
            <a:rPr lang="es-CL" sz="2800" kern="1200" dirty="0" smtClean="0"/>
            <a:t> y </a:t>
          </a:r>
          <a:r>
            <a:rPr lang="es-CL" sz="2800" kern="1200" dirty="0" err="1" smtClean="0"/>
            <a:t>VirtualBox</a:t>
          </a:r>
          <a:r>
            <a:rPr lang="es-CL" sz="2800" kern="1200" dirty="0" smtClean="0"/>
            <a:t> </a:t>
          </a:r>
          <a:r>
            <a:rPr lang="es-CL" sz="2800" kern="1200" dirty="0" err="1" smtClean="0"/>
            <a:t>Extension</a:t>
          </a:r>
          <a:r>
            <a:rPr lang="es-CL" sz="2800" kern="1200" dirty="0" smtClean="0"/>
            <a:t> Pack.</a:t>
          </a:r>
          <a:endParaRPr lang="es-CL" sz="2800" kern="1200" dirty="0"/>
        </a:p>
      </dsp:txBody>
      <dsp:txXfrm>
        <a:off x="32784" y="112185"/>
        <a:ext cx="8164032" cy="606012"/>
      </dsp:txXfrm>
    </dsp:sp>
    <dsp:sp modelId="{CBBA2061-21A3-4FB3-8ADF-AEC057F12D11}">
      <dsp:nvSpPr>
        <dsp:cNvPr id="0" name=""/>
        <dsp:cNvSpPr/>
      </dsp:nvSpPr>
      <dsp:spPr>
        <a:xfrm>
          <a:off x="0" y="750981"/>
          <a:ext cx="8229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2200" kern="1200" smtClean="0"/>
            <a:t>https://www.virtualbox.org/</a:t>
          </a:r>
          <a:endParaRPr lang="es-CL" sz="2200" kern="1200"/>
        </a:p>
      </dsp:txBody>
      <dsp:txXfrm>
        <a:off x="0" y="750981"/>
        <a:ext cx="8229600" cy="463680"/>
      </dsp:txXfrm>
    </dsp:sp>
    <dsp:sp modelId="{3907EAD9-8810-49EC-9C97-3C6F0840C0E7}">
      <dsp:nvSpPr>
        <dsp:cNvPr id="0" name=""/>
        <dsp:cNvSpPr/>
      </dsp:nvSpPr>
      <dsp:spPr>
        <a:xfrm>
          <a:off x="0" y="1214661"/>
          <a:ext cx="8229600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b="1" kern="1200" smtClean="0"/>
            <a:t>Paso 2: </a:t>
          </a:r>
          <a:r>
            <a:rPr lang="es-CL" sz="2800" kern="1200" smtClean="0"/>
            <a:t>Descargar e instalar Kali Linux</a:t>
          </a:r>
          <a:endParaRPr lang="es-CL" sz="2800" kern="1200"/>
        </a:p>
      </dsp:txBody>
      <dsp:txXfrm>
        <a:off x="32784" y="1247445"/>
        <a:ext cx="8164032" cy="606012"/>
      </dsp:txXfrm>
    </dsp:sp>
    <dsp:sp modelId="{156ED3AC-E822-4EE5-A51B-2B738447F5AC}">
      <dsp:nvSpPr>
        <dsp:cNvPr id="0" name=""/>
        <dsp:cNvSpPr/>
      </dsp:nvSpPr>
      <dsp:spPr>
        <a:xfrm>
          <a:off x="0" y="1886241"/>
          <a:ext cx="8229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2200" kern="1200" smtClean="0"/>
            <a:t>https://www.kali.org/downloads/</a:t>
          </a:r>
          <a:endParaRPr lang="es-CL" sz="2200" kern="1200"/>
        </a:p>
      </dsp:txBody>
      <dsp:txXfrm>
        <a:off x="0" y="1886241"/>
        <a:ext cx="8229600" cy="463680"/>
      </dsp:txXfrm>
    </dsp:sp>
    <dsp:sp modelId="{729EEB84-A128-467C-9142-381DDBD4CE40}">
      <dsp:nvSpPr>
        <dsp:cNvPr id="0" name=""/>
        <dsp:cNvSpPr/>
      </dsp:nvSpPr>
      <dsp:spPr>
        <a:xfrm>
          <a:off x="0" y="2349921"/>
          <a:ext cx="8229600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b="1" kern="1200" smtClean="0"/>
            <a:t>Paso 3: </a:t>
          </a:r>
          <a:r>
            <a:rPr lang="es-CL" sz="2800" kern="1200" smtClean="0"/>
            <a:t>Descargar e importar máquina de VULHUB</a:t>
          </a:r>
          <a:endParaRPr lang="es-CL" sz="2800" kern="1200"/>
        </a:p>
      </dsp:txBody>
      <dsp:txXfrm>
        <a:off x="32784" y="2382705"/>
        <a:ext cx="8164032" cy="606012"/>
      </dsp:txXfrm>
    </dsp:sp>
    <dsp:sp modelId="{6CA9E9EF-7B57-419C-9BD2-7DAD4C6E01AA}">
      <dsp:nvSpPr>
        <dsp:cNvPr id="0" name=""/>
        <dsp:cNvSpPr/>
      </dsp:nvSpPr>
      <dsp:spPr>
        <a:xfrm>
          <a:off x="0" y="3021501"/>
          <a:ext cx="822960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2200" kern="1200" smtClean="0">
              <a:hlinkClick xmlns:r="http://schemas.openxmlformats.org/officeDocument/2006/relationships" r:id="rId1"/>
            </a:rPr>
            <a:t>https://www.vulnhub.com/</a:t>
          </a:r>
          <a:endParaRPr lang="es-CL" sz="2200" kern="120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L" sz="2200" kern="1200" dirty="0" smtClean="0">
              <a:hlinkClick xmlns:r="http://schemas.openxmlformats.org/officeDocument/2006/relationships" r:id="rId2"/>
            </a:rPr>
            <a:t>https://www.vulnhub.com/entry/rickdiculouslyeasy-1,207/</a:t>
          </a:r>
          <a:endParaRPr lang="es-CL" sz="2200" kern="1200" dirty="0"/>
        </a:p>
      </dsp:txBody>
      <dsp:txXfrm>
        <a:off x="0" y="3021501"/>
        <a:ext cx="8229600" cy="753480"/>
      </dsp:txXfrm>
    </dsp:sp>
    <dsp:sp modelId="{92C277B7-3C8A-4C8B-B1A1-068D09A0F9B9}">
      <dsp:nvSpPr>
        <dsp:cNvPr id="0" name=""/>
        <dsp:cNvSpPr/>
      </dsp:nvSpPr>
      <dsp:spPr>
        <a:xfrm>
          <a:off x="0" y="3774981"/>
          <a:ext cx="8229600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b="1" kern="1200" smtClean="0"/>
            <a:t>Paso 4: </a:t>
          </a:r>
          <a:r>
            <a:rPr lang="es-CL" sz="2800" kern="1200" smtClean="0"/>
            <a:t>HACK.</a:t>
          </a:r>
          <a:endParaRPr lang="es-CL" sz="2800" kern="1200"/>
        </a:p>
      </dsp:txBody>
      <dsp:txXfrm>
        <a:off x="32784" y="3807765"/>
        <a:ext cx="8164032" cy="606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BFD57-D1F1-49E2-8947-63F433DC21E5}">
      <dsp:nvSpPr>
        <dsp:cNvPr id="0" name=""/>
        <dsp:cNvSpPr/>
      </dsp:nvSpPr>
      <dsp:spPr>
        <a:xfrm>
          <a:off x="0" y="0"/>
          <a:ext cx="4525963" cy="4525963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8010F-00F9-47DF-9D6B-FB836100ECD7}">
      <dsp:nvSpPr>
        <dsp:cNvPr id="0" name=""/>
        <dsp:cNvSpPr/>
      </dsp:nvSpPr>
      <dsp:spPr>
        <a:xfrm>
          <a:off x="2262981" y="0"/>
          <a:ext cx="5966618" cy="45259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100" kern="1200" dirty="0" smtClean="0"/>
            <a:t>Por mientras que los demás avanzan, resuelve lo siguiente:</a:t>
          </a:r>
          <a:endParaRPr lang="es-CL" sz="2100" kern="1200" dirty="0"/>
        </a:p>
      </dsp:txBody>
      <dsp:txXfrm>
        <a:off x="2262981" y="0"/>
        <a:ext cx="5966618" cy="2149832"/>
      </dsp:txXfrm>
    </dsp:sp>
    <dsp:sp modelId="{A27031B2-712F-4072-BED6-6800FC49681D}">
      <dsp:nvSpPr>
        <dsp:cNvPr id="0" name=""/>
        <dsp:cNvSpPr/>
      </dsp:nvSpPr>
      <dsp:spPr>
        <a:xfrm>
          <a:off x="1188065" y="2149832"/>
          <a:ext cx="2149832" cy="2149832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E91D0-8450-46F5-96FF-E48170A0CC18}">
      <dsp:nvSpPr>
        <dsp:cNvPr id="0" name=""/>
        <dsp:cNvSpPr/>
      </dsp:nvSpPr>
      <dsp:spPr>
        <a:xfrm>
          <a:off x="2262981" y="2149832"/>
          <a:ext cx="5966618" cy="21498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just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100" b="1" kern="1200" dirty="0" smtClean="0"/>
            <a:t>EL HOMBRE EN EL BAR.</a:t>
          </a:r>
          <a:r>
            <a:rPr lang="es-CL" sz="2100" kern="1200" dirty="0" smtClean="0"/>
            <a:t> </a:t>
          </a:r>
        </a:p>
        <a:p>
          <a:pPr lvl="0" algn="just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100" kern="1200" dirty="0" smtClean="0"/>
            <a:t>Un hombre entra en un bar y le pide al barman un vaso de agua. El barman se arrodilla buscando algo, saca un arma y le apunta al hombre que le acaba de hablar. </a:t>
          </a:r>
        </a:p>
        <a:p>
          <a:pPr lvl="0" algn="just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100" kern="1200" dirty="0" smtClean="0"/>
            <a:t>El hombre dice “gracias” y se va.</a:t>
          </a:r>
          <a:endParaRPr lang="es-CL" sz="2100" kern="1200" dirty="0"/>
        </a:p>
      </dsp:txBody>
      <dsp:txXfrm>
        <a:off x="2262981" y="2149832"/>
        <a:ext cx="5966618" cy="21498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3BBEA-401E-47B9-90D7-A582DCC704E2}">
      <dsp:nvSpPr>
        <dsp:cNvPr id="0" name=""/>
        <dsp:cNvSpPr/>
      </dsp:nvSpPr>
      <dsp:spPr>
        <a:xfrm>
          <a:off x="0" y="1183"/>
          <a:ext cx="8229600" cy="1072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700" b="1" kern="1200" smtClean="0"/>
            <a:t>Filename</a:t>
          </a:r>
          <a:r>
            <a:rPr lang="es-CL" sz="2700" kern="1200" smtClean="0"/>
            <a:t>: RickdiculouslyEasy.zip</a:t>
          </a:r>
          <a:endParaRPr lang="es-CL" sz="2700" kern="1200"/>
        </a:p>
      </dsp:txBody>
      <dsp:txXfrm>
        <a:off x="52359" y="53542"/>
        <a:ext cx="8124882" cy="967861"/>
      </dsp:txXfrm>
    </dsp:sp>
    <dsp:sp modelId="{C1E2C1AD-F9B2-414B-8CF8-272CD5F9B031}">
      <dsp:nvSpPr>
        <dsp:cNvPr id="0" name=""/>
        <dsp:cNvSpPr/>
      </dsp:nvSpPr>
      <dsp:spPr>
        <a:xfrm>
          <a:off x="0" y="1151522"/>
          <a:ext cx="8229600" cy="1072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700" b="1" kern="1200" smtClean="0"/>
            <a:t>File size</a:t>
          </a:r>
          <a:r>
            <a:rPr lang="es-CL" sz="2700" kern="1200" smtClean="0"/>
            <a:t>: 761 MB</a:t>
          </a:r>
          <a:endParaRPr lang="es-CL" sz="2700" kern="1200"/>
        </a:p>
      </dsp:txBody>
      <dsp:txXfrm>
        <a:off x="52359" y="1203881"/>
        <a:ext cx="8124882" cy="967861"/>
      </dsp:txXfrm>
    </dsp:sp>
    <dsp:sp modelId="{1CAE0160-EBB0-4ED3-8EDF-27619593BE2E}">
      <dsp:nvSpPr>
        <dsp:cNvPr id="0" name=""/>
        <dsp:cNvSpPr/>
      </dsp:nvSpPr>
      <dsp:spPr>
        <a:xfrm>
          <a:off x="0" y="2301861"/>
          <a:ext cx="8229600" cy="1072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700" b="1" kern="1200" smtClean="0"/>
            <a:t>MD5</a:t>
          </a:r>
          <a:r>
            <a:rPr lang="es-CL" sz="2700" kern="1200" smtClean="0"/>
            <a:t>: 18D572461E1A5B28E77EE9D0439116FA</a:t>
          </a:r>
          <a:endParaRPr lang="es-CL" sz="2700" kern="1200"/>
        </a:p>
      </dsp:txBody>
      <dsp:txXfrm>
        <a:off x="52359" y="2354220"/>
        <a:ext cx="8124882" cy="967861"/>
      </dsp:txXfrm>
    </dsp:sp>
    <dsp:sp modelId="{746830D4-6B0E-4779-9601-45C8519243D4}">
      <dsp:nvSpPr>
        <dsp:cNvPr id="0" name=""/>
        <dsp:cNvSpPr/>
      </dsp:nvSpPr>
      <dsp:spPr>
        <a:xfrm>
          <a:off x="0" y="3452200"/>
          <a:ext cx="8229600" cy="1072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700" b="1" kern="1200" dirty="0" smtClean="0"/>
            <a:t>SHA1</a:t>
          </a:r>
          <a:r>
            <a:rPr lang="es-CL" sz="2700" kern="1200" dirty="0" smtClean="0"/>
            <a:t>: CC6C387C91AB62FAE687DF96AE5C02FF9AAC3B6C</a:t>
          </a:r>
          <a:endParaRPr lang="es-CL" sz="2700" kern="1200" dirty="0"/>
        </a:p>
      </dsp:txBody>
      <dsp:txXfrm>
        <a:off x="52359" y="3504559"/>
        <a:ext cx="8124882" cy="9678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BFD57-D1F1-49E2-8947-63F433DC21E5}">
      <dsp:nvSpPr>
        <dsp:cNvPr id="0" name=""/>
        <dsp:cNvSpPr/>
      </dsp:nvSpPr>
      <dsp:spPr>
        <a:xfrm>
          <a:off x="0" y="0"/>
          <a:ext cx="4525963" cy="4525963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8010F-00F9-47DF-9D6B-FB836100ECD7}">
      <dsp:nvSpPr>
        <dsp:cNvPr id="0" name=""/>
        <dsp:cNvSpPr/>
      </dsp:nvSpPr>
      <dsp:spPr>
        <a:xfrm>
          <a:off x="2262981" y="0"/>
          <a:ext cx="5966618" cy="45259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500" kern="1200" dirty="0" smtClean="0"/>
            <a:t>SOLUCIÓN DEL PROBLEMA:</a:t>
          </a:r>
          <a:endParaRPr lang="es-CL" sz="1500" kern="1200" dirty="0"/>
        </a:p>
      </dsp:txBody>
      <dsp:txXfrm>
        <a:off x="2262981" y="0"/>
        <a:ext cx="5966618" cy="1357791"/>
      </dsp:txXfrm>
    </dsp:sp>
    <dsp:sp modelId="{A27031B2-712F-4072-BED6-6800FC49681D}">
      <dsp:nvSpPr>
        <dsp:cNvPr id="0" name=""/>
        <dsp:cNvSpPr/>
      </dsp:nvSpPr>
      <dsp:spPr>
        <a:xfrm>
          <a:off x="792044" y="1357791"/>
          <a:ext cx="2941873" cy="2941873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E91D0-8450-46F5-96FF-E48170A0CC18}">
      <dsp:nvSpPr>
        <dsp:cNvPr id="0" name=""/>
        <dsp:cNvSpPr/>
      </dsp:nvSpPr>
      <dsp:spPr>
        <a:xfrm>
          <a:off x="2262981" y="1357791"/>
          <a:ext cx="5966618" cy="29418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just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500" b="1" kern="1200" dirty="0" smtClean="0"/>
            <a:t>EL HOMBRE EN EL BAR.</a:t>
          </a:r>
          <a:r>
            <a:rPr lang="es-CL" sz="1500" kern="1200" dirty="0" smtClean="0"/>
            <a:t> </a:t>
          </a:r>
        </a:p>
        <a:p>
          <a:pPr lvl="0" algn="just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500" kern="1200" dirty="0" smtClean="0"/>
            <a:t>Un hombre entra en un bar y le pide al barman un vaso de agua. El barman se arrodilla buscando algo, saca un arma y le apunta al hombre que le acaba de hablar. </a:t>
          </a:r>
        </a:p>
        <a:p>
          <a:pPr lvl="0" algn="just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500" kern="1200" dirty="0" smtClean="0"/>
            <a:t>El hombre dice “gracias” y se va.</a:t>
          </a:r>
          <a:endParaRPr lang="es-CL" sz="1500" kern="1200" dirty="0"/>
        </a:p>
      </dsp:txBody>
      <dsp:txXfrm>
        <a:off x="2262981" y="1357791"/>
        <a:ext cx="5966618" cy="1357787"/>
      </dsp:txXfrm>
    </dsp:sp>
    <dsp:sp modelId="{F7FC44E8-D77A-4812-979F-D752BE9895FA}">
      <dsp:nvSpPr>
        <dsp:cNvPr id="0" name=""/>
        <dsp:cNvSpPr/>
      </dsp:nvSpPr>
      <dsp:spPr>
        <a:xfrm>
          <a:off x="1584087" y="2715579"/>
          <a:ext cx="1357787" cy="1357787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E777E-309C-4FA7-A80E-92FE9C7FF06F}">
      <dsp:nvSpPr>
        <dsp:cNvPr id="0" name=""/>
        <dsp:cNvSpPr/>
      </dsp:nvSpPr>
      <dsp:spPr>
        <a:xfrm>
          <a:off x="2262981" y="2715579"/>
          <a:ext cx="5966618" cy="13577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just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500" kern="1200" dirty="0" smtClean="0"/>
            <a:t>RESPUESTA: El tipo que entró al bar, tenía Hipo.</a:t>
          </a:r>
          <a:endParaRPr lang="es-CL" sz="1500" kern="1200" dirty="0"/>
        </a:p>
      </dsp:txBody>
      <dsp:txXfrm>
        <a:off x="2262981" y="2715579"/>
        <a:ext cx="5966618" cy="1357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B354C-47D8-4A62-8228-C843F1A55BFA}" type="datetimeFigureOut">
              <a:rPr lang="es-CL" smtClean="0"/>
              <a:t>22-11-2017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A2E02-8FF6-4F5F-AD41-6525730949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280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26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90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50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65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168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023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546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025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16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47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89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808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95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29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106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943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319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552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48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064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478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37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488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2694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0296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323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48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654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02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72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73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78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09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6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22/11/2017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5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lnhub.com/" TargetMode="External"/><Relationship Id="rId2" Type="http://schemas.openxmlformats.org/officeDocument/2006/relationships/hyperlink" Target="http://www.hackertest.net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tutorialspoint.com/security_testing/hacking_web_applications.htm" TargetMode="External"/><Relationship Id="rId4" Type="http://schemas.openxmlformats.org/officeDocument/2006/relationships/hyperlink" Target="https://asciinema.org/~RTF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492195" y="2383431"/>
            <a:ext cx="5757099" cy="1142231"/>
          </a:xfrm>
        </p:spPr>
        <p:txBody>
          <a:bodyPr>
            <a:normAutofit/>
          </a:bodyPr>
          <a:lstStyle/>
          <a:p>
            <a:pPr algn="l"/>
            <a:r>
              <a:rPr lang="es-ES" sz="4800" dirty="0">
                <a:latin typeface="Calibri"/>
              </a:rPr>
              <a:t>CÓMO SER </a:t>
            </a:r>
            <a:r>
              <a:rPr lang="es-ES" sz="4800" dirty="0" smtClean="0">
                <a:latin typeface="Calibri"/>
              </a:rPr>
              <a:t>HACKER </a:t>
            </a:r>
            <a:endParaRPr lang="en-US" sz="7200" dirty="0"/>
          </a:p>
        </p:txBody>
      </p:sp>
      <p:sp>
        <p:nvSpPr>
          <p:cNvPr id="2" name="CuadroTexto 1"/>
          <p:cNvSpPr txBox="1"/>
          <p:nvPr/>
        </p:nvSpPr>
        <p:spPr>
          <a:xfrm>
            <a:off x="5176745" y="5731497"/>
            <a:ext cx="396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Agustín Salas </a:t>
            </a:r>
            <a:r>
              <a:rPr lang="es-ES" i="1" dirty="0" smtClean="0"/>
              <a:t>Fernández</a:t>
            </a:r>
            <a:endParaRPr lang="es-ES" i="1" dirty="0"/>
          </a:p>
          <a:p>
            <a:pPr algn="r"/>
            <a:r>
              <a:rPr lang="es-ES" i="1" dirty="0"/>
              <a:t>Asesor Academias </a:t>
            </a:r>
            <a:r>
              <a:rPr lang="es-ES" i="1" dirty="0" smtClean="0"/>
              <a:t>IT</a:t>
            </a:r>
            <a:endParaRPr lang="es-ES" i="1" dirty="0"/>
          </a:p>
        </p:txBody>
      </p:sp>
      <p:sp>
        <p:nvSpPr>
          <p:cNvPr id="3" name="Rectángulo 2"/>
          <p:cNvSpPr/>
          <p:nvPr/>
        </p:nvSpPr>
        <p:spPr>
          <a:xfrm>
            <a:off x="615382" y="4331139"/>
            <a:ext cx="556463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FF0000"/>
                </a:solidFill>
              </a:rPr>
              <a:t>Y NO TERMINAR EN COLINA 2.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94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smtClean="0"/>
              <a:t>Rick y </a:t>
            </a:r>
            <a:r>
              <a:rPr lang="es-CL" dirty="0" err="1" smtClean="0"/>
              <a:t>Morty</a:t>
            </a:r>
            <a:endParaRPr lang="es-C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3600" dirty="0" smtClean="0"/>
              <a:t>Ya sabes instalar </a:t>
            </a:r>
            <a:r>
              <a:rPr lang="es-CL" sz="3600" dirty="0" err="1" smtClean="0"/>
              <a:t>VirtualBox</a:t>
            </a:r>
            <a:r>
              <a:rPr lang="es-CL" sz="3600" dirty="0" smtClean="0"/>
              <a:t>?</a:t>
            </a:r>
            <a:endParaRPr lang="es-CL" sz="3600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7439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6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4000" dirty="0" smtClean="0"/>
              <a:t>Instalación de </a:t>
            </a:r>
            <a:r>
              <a:rPr lang="es-CL" sz="4000" dirty="0" err="1" smtClean="0"/>
              <a:t>VirtualBox</a:t>
            </a:r>
            <a:r>
              <a:rPr lang="es-CL" sz="4000" dirty="0" smtClean="0"/>
              <a:t>.</a:t>
            </a:r>
            <a:endParaRPr lang="es-CL" sz="4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819" y="1170708"/>
            <a:ext cx="6988361" cy="525032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4000" dirty="0" smtClean="0"/>
              <a:t>Instalación de </a:t>
            </a:r>
            <a:r>
              <a:rPr lang="es-CL" sz="4000" dirty="0" err="1" smtClean="0"/>
              <a:t>VirtualBox</a:t>
            </a:r>
            <a:r>
              <a:rPr lang="es-CL" sz="4000" dirty="0" smtClean="0"/>
              <a:t>.</a:t>
            </a:r>
            <a:endParaRPr lang="es-CL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En </a:t>
            </a:r>
            <a:r>
              <a:rPr lang="es-CL" dirty="0" err="1" smtClean="0"/>
              <a:t>VirtualBox</a:t>
            </a:r>
            <a:r>
              <a:rPr lang="es-CL" dirty="0" smtClean="0"/>
              <a:t> ir a: </a:t>
            </a:r>
          </a:p>
          <a:p>
            <a:pPr lvl="1"/>
            <a:r>
              <a:rPr lang="es-CL" dirty="0" smtClean="0"/>
              <a:t>Archivo-&gt;Preferencias-&gt;Extensiones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8" y="3127951"/>
            <a:ext cx="3813950" cy="25518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55967"/>
            <a:ext cx="3496163" cy="22958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1914" y="2678132"/>
            <a:ext cx="3851030" cy="34255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26" y="1201279"/>
            <a:ext cx="4054413" cy="27078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23" y="1201278"/>
            <a:ext cx="4025177" cy="2707847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L" sz="4000" dirty="0" smtClean="0"/>
              <a:t>Instalación de </a:t>
            </a:r>
            <a:r>
              <a:rPr lang="es-CL" sz="4000" dirty="0" err="1" smtClean="0"/>
              <a:t>VirtualBox</a:t>
            </a:r>
            <a:r>
              <a:rPr lang="es-CL" sz="4000" dirty="0" smtClean="0"/>
              <a:t>.</a:t>
            </a:r>
            <a:endParaRPr lang="es-CL" sz="4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961" y="4062045"/>
            <a:ext cx="3628657" cy="239927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2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98312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sz="4000" dirty="0" smtClean="0"/>
              <a:t>Importación de máquina vulnerable</a:t>
            </a:r>
            <a:endParaRPr lang="es-CL" sz="4000" dirty="0"/>
          </a:p>
        </p:txBody>
      </p:sp>
      <p:sp>
        <p:nvSpPr>
          <p:cNvPr id="6" name="Rectángulo 5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6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sz="4000" dirty="0" smtClean="0"/>
              <a:t>Importación de máquina vulnerable</a:t>
            </a:r>
            <a:endParaRPr lang="es-CL" sz="4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538654" y="1749672"/>
            <a:ext cx="60666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smtClean="0"/>
              <a:t>#PRIMERO COMPROBAR INTEGRIDAD DEL ARCHIVO }:)</a:t>
            </a:r>
          </a:p>
          <a:p>
            <a:endParaRPr lang="es-CL" sz="1400" dirty="0"/>
          </a:p>
          <a:p>
            <a:r>
              <a:rPr lang="es-CL" sz="1400" b="1" dirty="0" smtClean="0"/>
              <a:t>WINDOWS</a:t>
            </a:r>
          </a:p>
          <a:p>
            <a:r>
              <a:rPr lang="es-CL" sz="1400" dirty="0"/>
              <a:t>&gt;</a:t>
            </a:r>
            <a:r>
              <a:rPr lang="es-CL" sz="1400" dirty="0" err="1"/>
              <a:t>certutil</a:t>
            </a:r>
            <a:r>
              <a:rPr lang="es-CL" sz="1400" dirty="0"/>
              <a:t> -</a:t>
            </a:r>
            <a:r>
              <a:rPr lang="es-CL" sz="1400" dirty="0" err="1"/>
              <a:t>hashfile</a:t>
            </a:r>
            <a:r>
              <a:rPr lang="es-CL" sz="1400" dirty="0"/>
              <a:t> RickdiculouslyEasy.zip </a:t>
            </a:r>
            <a:r>
              <a:rPr lang="es-CL" sz="1400" dirty="0" smtClean="0"/>
              <a:t>MD5</a:t>
            </a:r>
          </a:p>
          <a:p>
            <a:r>
              <a:rPr lang="es-CL" sz="1400" dirty="0"/>
              <a:t>Hash MD5 del archivo RickdiculouslyEasy.zip:</a:t>
            </a:r>
          </a:p>
          <a:p>
            <a:r>
              <a:rPr lang="es-CL" sz="1400" dirty="0"/>
              <a:t>18d572461e1a5b28e77ee9d0439116fa</a:t>
            </a:r>
          </a:p>
          <a:p>
            <a:r>
              <a:rPr lang="es-CL" sz="1400" dirty="0" err="1"/>
              <a:t>CertUtil</a:t>
            </a:r>
            <a:r>
              <a:rPr lang="es-CL" sz="1400" dirty="0"/>
              <a:t>: -</a:t>
            </a:r>
            <a:r>
              <a:rPr lang="es-CL" sz="1400" dirty="0" err="1"/>
              <a:t>hashfile</a:t>
            </a:r>
            <a:r>
              <a:rPr lang="es-CL" sz="1400" dirty="0"/>
              <a:t> comando completado correctamente.</a:t>
            </a:r>
            <a:endParaRPr lang="es-CL" sz="1400" dirty="0" smtClean="0"/>
          </a:p>
          <a:p>
            <a:endParaRPr lang="es-CL" sz="1400" dirty="0"/>
          </a:p>
          <a:p>
            <a:r>
              <a:rPr lang="es-CL" sz="1400" dirty="0"/>
              <a:t>&gt;</a:t>
            </a:r>
            <a:r>
              <a:rPr lang="es-CL" sz="1400" dirty="0" err="1"/>
              <a:t>certutil</a:t>
            </a:r>
            <a:r>
              <a:rPr lang="es-CL" sz="1400" dirty="0"/>
              <a:t> -</a:t>
            </a:r>
            <a:r>
              <a:rPr lang="es-CL" sz="1400" dirty="0" err="1"/>
              <a:t>hashfile</a:t>
            </a:r>
            <a:r>
              <a:rPr lang="es-CL" sz="1400" dirty="0"/>
              <a:t> RickdiculouslyEasy.zip </a:t>
            </a:r>
            <a:r>
              <a:rPr lang="es-CL" sz="1400" dirty="0" smtClean="0"/>
              <a:t>SHA1</a:t>
            </a:r>
          </a:p>
          <a:p>
            <a:r>
              <a:rPr lang="es-CL" sz="1400" dirty="0"/>
              <a:t>Hash SHA1 del archivo RickdiculouslyEasy.zip:</a:t>
            </a:r>
          </a:p>
          <a:p>
            <a:r>
              <a:rPr lang="es-CL" sz="1400" dirty="0"/>
              <a:t>cc6c387c91ab62fae687df96ae5c02ff9aac3b6c</a:t>
            </a:r>
          </a:p>
          <a:p>
            <a:r>
              <a:rPr lang="es-CL" sz="1400" dirty="0" err="1"/>
              <a:t>CertUtil</a:t>
            </a:r>
            <a:r>
              <a:rPr lang="es-CL" sz="1400" dirty="0"/>
              <a:t>: -</a:t>
            </a:r>
            <a:r>
              <a:rPr lang="es-CL" sz="1400" dirty="0" err="1"/>
              <a:t>hashfile</a:t>
            </a:r>
            <a:r>
              <a:rPr lang="es-CL" sz="1400" dirty="0"/>
              <a:t> comando completado correctamente.</a:t>
            </a:r>
          </a:p>
          <a:p>
            <a:endParaRPr lang="es-CL" sz="1400" dirty="0"/>
          </a:p>
          <a:p>
            <a:r>
              <a:rPr lang="es-CL" sz="1400" b="1" dirty="0" smtClean="0"/>
              <a:t>LINUX</a:t>
            </a:r>
          </a:p>
          <a:p>
            <a:r>
              <a:rPr lang="es-CL" sz="1400" dirty="0" smtClean="0"/>
              <a:t>$md5sum(</a:t>
            </a:r>
            <a:r>
              <a:rPr lang="es-CL" sz="1400" dirty="0"/>
              <a:t>RickdiculouslyEasy.zip</a:t>
            </a:r>
            <a:r>
              <a:rPr lang="es-CL" sz="1400" dirty="0" smtClean="0"/>
              <a:t>)</a:t>
            </a:r>
          </a:p>
          <a:p>
            <a:r>
              <a:rPr lang="es-CL" sz="1400" dirty="0"/>
              <a:t>$sha1sum </a:t>
            </a:r>
            <a:r>
              <a:rPr lang="es-CL" sz="1400" dirty="0" smtClean="0"/>
              <a:t>(</a:t>
            </a:r>
            <a:r>
              <a:rPr lang="es-CL" sz="1400" dirty="0"/>
              <a:t>RickdiculouslyEasy.zip</a:t>
            </a:r>
            <a:r>
              <a:rPr lang="es-CL" sz="1400" dirty="0" smtClean="0"/>
              <a:t>)</a:t>
            </a:r>
          </a:p>
          <a:p>
            <a:endParaRPr lang="es-CL" sz="1400" dirty="0" smtClean="0"/>
          </a:p>
          <a:p>
            <a:endParaRPr lang="es-CL" sz="1400" dirty="0"/>
          </a:p>
          <a:p>
            <a:endParaRPr lang="es-CL" sz="1400" dirty="0" smtClean="0"/>
          </a:p>
          <a:p>
            <a:endParaRPr lang="es-CL" sz="1400" dirty="0"/>
          </a:p>
          <a:p>
            <a:endParaRPr lang="es-CL" sz="1400" dirty="0" smtClean="0"/>
          </a:p>
          <a:p>
            <a:endParaRPr lang="es-CL" sz="1400" dirty="0"/>
          </a:p>
        </p:txBody>
      </p:sp>
      <p:sp>
        <p:nvSpPr>
          <p:cNvPr id="7" name="Rectángulo 6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sz="4000" dirty="0" smtClean="0"/>
              <a:t>Importación de máquina vulnerable</a:t>
            </a:r>
            <a:endParaRPr lang="es-CL" sz="4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31" y="1315606"/>
            <a:ext cx="5586262" cy="3361901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712177" y="1855177"/>
            <a:ext cx="2277208" cy="18463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93" y="2792403"/>
            <a:ext cx="4887007" cy="36295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26" y="671127"/>
            <a:ext cx="7325747" cy="551574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sz="4000" dirty="0" smtClean="0"/>
              <a:t>Creación Red-NAT </a:t>
            </a:r>
            <a:r>
              <a:rPr lang="es-CL" sz="4000" dirty="0" err="1" smtClean="0"/>
              <a:t>VirtualBox</a:t>
            </a:r>
            <a:endParaRPr lang="es-CL" sz="4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382714"/>
            <a:ext cx="3795346" cy="25233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4" y="1547244"/>
            <a:ext cx="2962688" cy="23815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206" y="4209218"/>
            <a:ext cx="6001588" cy="142894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smtClean="0"/>
              <a:t>Máquina virtual </a:t>
            </a:r>
            <a:r>
              <a:rPr lang="es-CL" dirty="0" err="1" smtClean="0"/>
              <a:t>Kali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9" y="3727302"/>
            <a:ext cx="2557124" cy="26575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85" y="1198086"/>
            <a:ext cx="6053603" cy="4587252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8065" y="1123681"/>
            <a:ext cx="2567354" cy="2647583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5002823" y="2743200"/>
            <a:ext cx="3886199" cy="5890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002200431"/>
              </p:ext>
            </p:extLst>
          </p:nvPr>
        </p:nvGraphicFramePr>
        <p:xfrm>
          <a:off x="-96982" y="877098"/>
          <a:ext cx="9240982" cy="5389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ángulo 1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60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0" y="1061125"/>
            <a:ext cx="6562726" cy="5398578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48071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sz="4000" dirty="0" err="1" smtClean="0"/>
              <a:t>Kali</a:t>
            </a:r>
            <a:r>
              <a:rPr lang="es-CL" sz="4000" dirty="0" smtClean="0"/>
              <a:t> Linux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121921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 smtClean="0"/>
              <a:t>Rickdiculously</a:t>
            </a:r>
            <a:r>
              <a:rPr lang="es-CL" dirty="0" smtClean="0"/>
              <a:t> 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88" y="1208496"/>
            <a:ext cx="7987624" cy="52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6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3600" dirty="0" smtClean="0"/>
              <a:t>Ya sabes instalar </a:t>
            </a:r>
            <a:r>
              <a:rPr lang="es-CL" sz="3600" dirty="0" err="1" smtClean="0"/>
              <a:t>VirtualBox</a:t>
            </a:r>
            <a:r>
              <a:rPr lang="es-CL" sz="3600" dirty="0" smtClean="0"/>
              <a:t>?</a:t>
            </a:r>
            <a:endParaRPr lang="es-CL" sz="3600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2546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Bisel 2"/>
          <p:cNvSpPr/>
          <p:nvPr/>
        </p:nvSpPr>
        <p:spPr>
          <a:xfrm>
            <a:off x="3727939" y="4783016"/>
            <a:ext cx="2848708" cy="386861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9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4374" y="-720171"/>
            <a:ext cx="5846618" cy="903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8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1692" y="457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CL" dirty="0" smtClean="0"/>
              <a:t>Tenemos el </a:t>
            </a:r>
            <a:r>
              <a:rPr lang="es-CL" dirty="0" smtClean="0"/>
              <a:t>ambiente y metodología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Vamos a </a:t>
            </a:r>
            <a:r>
              <a:rPr lang="es-CL" dirty="0" err="1" smtClean="0"/>
              <a:t>hackear</a:t>
            </a:r>
            <a:r>
              <a:rPr lang="es-CL" dirty="0" smtClean="0"/>
              <a:t>?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63" y="2449512"/>
            <a:ext cx="4806473" cy="282733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1692" y="5644662"/>
            <a:ext cx="8528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 smtClean="0">
                <a:solidFill>
                  <a:srgbClr val="FF0000"/>
                </a:solidFill>
              </a:rPr>
              <a:t>Solo una demo, esto no es un curso </a:t>
            </a:r>
            <a:r>
              <a:rPr lang="es-CL" sz="2800" dirty="0">
                <a:solidFill>
                  <a:srgbClr val="FF0000"/>
                </a:solidFill>
              </a:rPr>
              <a:t>de </a:t>
            </a:r>
            <a:r>
              <a:rPr lang="es-CL" sz="2800" dirty="0" err="1" smtClean="0">
                <a:solidFill>
                  <a:srgbClr val="FF0000"/>
                </a:solidFill>
              </a:rPr>
              <a:t>Metasploit</a:t>
            </a:r>
            <a:r>
              <a:rPr lang="es-CL" sz="2800" dirty="0" smtClean="0">
                <a:solidFill>
                  <a:srgbClr val="FF0000"/>
                </a:solidFill>
              </a:rPr>
              <a:t> </a:t>
            </a:r>
            <a:r>
              <a:rPr lang="es-CL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s-CL" sz="2800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5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4000" dirty="0" smtClean="0"/>
              <a:t>Ping desde </a:t>
            </a:r>
            <a:r>
              <a:rPr lang="es-CL" sz="4000" dirty="0" err="1" smtClean="0"/>
              <a:t>Kali</a:t>
            </a:r>
            <a:r>
              <a:rPr lang="es-CL" sz="4000" dirty="0" smtClean="0"/>
              <a:t> a Victima</a:t>
            </a:r>
            <a:endParaRPr lang="es-CL" sz="4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094"/>
            <a:ext cx="4747156" cy="30752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90" y="4784017"/>
            <a:ext cx="6878010" cy="14575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0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err="1" smtClean="0"/>
              <a:t>Nmap</a:t>
            </a:r>
            <a:r>
              <a:rPr lang="es-CL" dirty="0" smtClean="0"/>
              <a:t> siempre </a:t>
            </a:r>
            <a:r>
              <a:rPr lang="es-CL" dirty="0" err="1" smtClean="0"/>
              <a:t>nmap</a:t>
            </a:r>
            <a:r>
              <a:rPr lang="es-CL" dirty="0" smtClean="0"/>
              <a:t> &lt;3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01" y="1704108"/>
            <a:ext cx="5908846" cy="3490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6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3200" dirty="0" smtClean="0"/>
              <a:t>Acceso web máquina vulnerable</a:t>
            </a:r>
            <a:endParaRPr lang="es-CL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91" y="1670539"/>
            <a:ext cx="8868928" cy="40740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smtClean="0"/>
              <a:t>FLAG FTP</a:t>
            </a:r>
            <a:endParaRPr lang="es-CL" dirty="0"/>
          </a:p>
        </p:txBody>
      </p:sp>
      <p:pic>
        <p:nvPicPr>
          <p:cNvPr id="5" name="EC845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131" y="1044873"/>
            <a:ext cx="6928338" cy="517941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1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3200" dirty="0" smtClean="0"/>
              <a:t>Una aplicación en el puerto 80</a:t>
            </a:r>
            <a:endParaRPr lang="es-CL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21" y="1417638"/>
            <a:ext cx="6356847" cy="418833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-66502" y="6115042"/>
            <a:ext cx="8753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http://www.elladodelmal.com/2013/04/tecnicas-para-descubrir-los-fiheros-de.html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9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Te gusta el turismo?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46" y="1569856"/>
            <a:ext cx="7441877" cy="46511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46" y="1571456"/>
            <a:ext cx="7463153" cy="48994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85" y="1386573"/>
            <a:ext cx="7620000" cy="508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19" y="1870916"/>
            <a:ext cx="8436964" cy="390350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3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4000" dirty="0" smtClean="0"/>
              <a:t>Descubriendo directorios</a:t>
            </a:r>
            <a:endParaRPr lang="es-CL" sz="4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0947" y="1710025"/>
            <a:ext cx="6325483" cy="365811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4000" dirty="0" smtClean="0"/>
              <a:t>Otro FLAG, gracias NMAP</a:t>
            </a:r>
            <a:endParaRPr lang="es-CL" sz="4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03" y="1723498"/>
            <a:ext cx="6140859" cy="11111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smtClean="0"/>
              <a:t>Un CGI :P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1" y="1456277"/>
            <a:ext cx="5876742" cy="17328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77" y="3224879"/>
            <a:ext cx="5055767" cy="301505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1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3600" dirty="0" smtClean="0"/>
              <a:t>Logrando acceso al servidor</a:t>
            </a:r>
            <a:endParaRPr lang="es-CL" sz="36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25" y="1098816"/>
            <a:ext cx="3994308" cy="534323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dirty="0" smtClean="0"/>
              <a:t>Para finalizar: Recursos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 smtClean="0">
              <a:hlinkClick r:id="rId2"/>
            </a:endParaRPr>
          </a:p>
          <a:p>
            <a:r>
              <a:rPr lang="es-CL" dirty="0" smtClean="0">
                <a:hlinkClick r:id="rId2"/>
              </a:rPr>
              <a:t>http</a:t>
            </a:r>
            <a:r>
              <a:rPr lang="es-CL" dirty="0">
                <a:hlinkClick r:id="rId2"/>
              </a:rPr>
              <a:t>://www.hackertest.net</a:t>
            </a:r>
            <a:r>
              <a:rPr lang="es-CL" dirty="0" smtClean="0">
                <a:hlinkClick r:id="rId2"/>
              </a:rPr>
              <a:t>/</a:t>
            </a:r>
            <a:endParaRPr lang="es-CL" dirty="0" smtClean="0"/>
          </a:p>
          <a:p>
            <a:r>
              <a:rPr lang="es-CL" dirty="0">
                <a:hlinkClick r:id="rId3"/>
              </a:rPr>
              <a:t>https://www.vulnhub.com</a:t>
            </a:r>
            <a:r>
              <a:rPr lang="es-CL" dirty="0" smtClean="0">
                <a:hlinkClick r:id="rId3"/>
              </a:rPr>
              <a:t>/</a:t>
            </a:r>
            <a:endParaRPr lang="es-CL" dirty="0" smtClean="0"/>
          </a:p>
          <a:p>
            <a:r>
              <a:rPr lang="es-CL" dirty="0">
                <a:hlinkClick r:id="rId4"/>
              </a:rPr>
              <a:t>https://asciinema.org/~</a:t>
            </a:r>
            <a:r>
              <a:rPr lang="es-CL" dirty="0" smtClean="0">
                <a:hlinkClick r:id="rId4"/>
              </a:rPr>
              <a:t>RTFM</a:t>
            </a:r>
            <a:endParaRPr lang="es-CL" dirty="0" smtClean="0"/>
          </a:p>
          <a:p>
            <a:r>
              <a:rPr lang="es-CL" dirty="0">
                <a:hlinkClick r:id="rId5"/>
              </a:rPr>
              <a:t>https://</a:t>
            </a:r>
            <a:r>
              <a:rPr lang="es-CL" dirty="0" smtClean="0">
                <a:hlinkClick r:id="rId5"/>
              </a:rPr>
              <a:t>www.tutorialspoint.com/security_testing/hacking_web_applications.htm</a:t>
            </a:r>
            <a:endParaRPr lang="es-CL" dirty="0" smtClean="0"/>
          </a:p>
          <a:p>
            <a:endParaRPr lang="es-CL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42139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2" y="1244140"/>
            <a:ext cx="8331715" cy="4692864"/>
          </a:xfrm>
        </p:spPr>
      </p:pic>
      <p:sp>
        <p:nvSpPr>
          <p:cNvPr id="3" name="Rectángulo 2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11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3289331"/>
            <a:ext cx="8229600" cy="4525963"/>
          </a:xfrm>
        </p:spPr>
        <p:txBody>
          <a:bodyPr/>
          <a:lstStyle/>
          <a:p>
            <a:r>
              <a:rPr lang="es-ES" dirty="0"/>
              <a:t>John </a:t>
            </a:r>
            <a:r>
              <a:rPr lang="es-ES" dirty="0" err="1"/>
              <a:t>Draper</a:t>
            </a:r>
            <a:r>
              <a:rPr lang="es-ES" dirty="0"/>
              <a:t> (</a:t>
            </a:r>
            <a:r>
              <a:rPr lang="es-ES" i="1" dirty="0" err="1"/>
              <a:t>Captain</a:t>
            </a:r>
            <a:r>
              <a:rPr lang="es-ES" i="1" dirty="0"/>
              <a:t> </a:t>
            </a:r>
            <a:r>
              <a:rPr lang="es-ES" i="1" dirty="0" err="1"/>
              <a:t>Crunch</a:t>
            </a:r>
            <a:r>
              <a:rPr lang="es-ES" i="1" dirty="0"/>
              <a:t>)</a:t>
            </a:r>
          </a:p>
          <a:p>
            <a:pPr lvl="1"/>
            <a:r>
              <a:rPr lang="es-ES" dirty="0"/>
              <a:t>Modificado emite tono a 2600 Hz</a:t>
            </a:r>
          </a:p>
          <a:p>
            <a:pPr lvl="1"/>
            <a:r>
              <a:rPr lang="es-ES" i="1" dirty="0"/>
              <a:t>Arrestado en </a:t>
            </a:r>
            <a:endParaRPr lang="es-ES" i="1" dirty="0" smtClean="0"/>
          </a:p>
          <a:p>
            <a:pPr lvl="2"/>
            <a:r>
              <a:rPr lang="es-ES" i="1" dirty="0" smtClean="0"/>
              <a:t>1972</a:t>
            </a:r>
          </a:p>
          <a:p>
            <a:pPr lvl="2"/>
            <a:r>
              <a:rPr lang="es-ES" i="1" dirty="0" smtClean="0"/>
              <a:t>1977</a:t>
            </a:r>
            <a:endParaRPr lang="es-ES" i="1" dirty="0"/>
          </a:p>
          <a:p>
            <a:pPr lvl="1"/>
            <a:endParaRPr lang="es-ES" i="1" dirty="0"/>
          </a:p>
          <a:p>
            <a:pPr lvl="1"/>
            <a:endParaRPr lang="es-ES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3014" cy="32473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05" y="972566"/>
            <a:ext cx="2857500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268" y="4311078"/>
            <a:ext cx="3068731" cy="254692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6334780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5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47" y="784411"/>
            <a:ext cx="5610412" cy="561041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92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" y="1793170"/>
            <a:ext cx="9116131" cy="3994523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" sz="3200" dirty="0" smtClean="0"/>
              <a:t>Hacker o </a:t>
            </a:r>
            <a:r>
              <a:rPr lang="es-ES" sz="3200" dirty="0" err="1" smtClean="0"/>
              <a:t>Ciberdelincuente</a:t>
            </a:r>
            <a:r>
              <a:rPr lang="es-ES" sz="3200" dirty="0" smtClean="0"/>
              <a:t>?</a:t>
            </a:r>
            <a:endParaRPr lang="es-ES" sz="3200" dirty="0"/>
          </a:p>
        </p:txBody>
      </p:sp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1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4000" dirty="0" smtClean="0"/>
              <a:t>Entonces cómo lo hago?</a:t>
            </a:r>
            <a:endParaRPr lang="es-CL" sz="4000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28159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2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3600" dirty="0" smtClean="0"/>
              <a:t>Como monto un laboratorio?</a:t>
            </a:r>
            <a:endParaRPr lang="es-CL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07" y="1057419"/>
            <a:ext cx="2881679" cy="28816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58" y="4053397"/>
            <a:ext cx="1777778" cy="22857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6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L" sz="3200" dirty="0" smtClean="0"/>
              <a:t>Preparando la zona de juegos }:)</a:t>
            </a:r>
            <a:endParaRPr lang="es-CL" sz="3200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54498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6350478" y="6377828"/>
            <a:ext cx="279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</a:rPr>
              <a:t>@</a:t>
            </a:r>
            <a:r>
              <a:rPr lang="es-ES" sz="2800" b="1" dirty="0" err="1">
                <a:solidFill>
                  <a:schemeClr val="bg1"/>
                </a:solidFill>
              </a:rPr>
              <a:t>agustin_salas_f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4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</TotalTime>
  <Words>562</Words>
  <Application>Microsoft Office PowerPoint</Application>
  <PresentationFormat>Presentación en pantalla (4:3)</PresentationFormat>
  <Paragraphs>137</Paragraphs>
  <Slides>36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Wingdings</vt:lpstr>
      <vt:lpstr>Tema de Office</vt:lpstr>
      <vt:lpstr>1_Tema de Office</vt:lpstr>
      <vt:lpstr>2_Tema de Office</vt:lpstr>
      <vt:lpstr>CÓMO SER HACKER </vt:lpstr>
      <vt:lpstr>Presentación de PowerPoint</vt:lpstr>
      <vt:lpstr>Te gusta el turismo?</vt:lpstr>
      <vt:lpstr>Presentación de PowerPoint</vt:lpstr>
      <vt:lpstr>Presentación de PowerPoint</vt:lpstr>
      <vt:lpstr>Hacker o Ciberdelincuente?</vt:lpstr>
      <vt:lpstr>Entonces cómo lo hago?</vt:lpstr>
      <vt:lpstr>Como monto un laboratorio?</vt:lpstr>
      <vt:lpstr>Preparando la zona de juegos }:)</vt:lpstr>
      <vt:lpstr>Rick y Morty</vt:lpstr>
      <vt:lpstr>Ya sabes instalar VirtualBox?</vt:lpstr>
      <vt:lpstr>Instalación de VirtualBox.</vt:lpstr>
      <vt:lpstr>Instalación de VirtualBox.</vt:lpstr>
      <vt:lpstr>Instalación de VirtualBox.</vt:lpstr>
      <vt:lpstr>Presentación de PowerPoint</vt:lpstr>
      <vt:lpstr>Presentación de PowerPoint</vt:lpstr>
      <vt:lpstr>Presentación de PowerPoint</vt:lpstr>
      <vt:lpstr>Presentación de PowerPoint</vt:lpstr>
      <vt:lpstr>Máquina virtual Kali</vt:lpstr>
      <vt:lpstr>Presentación de PowerPoint</vt:lpstr>
      <vt:lpstr>Rickdiculously </vt:lpstr>
      <vt:lpstr>Ya sabes instalar VirtualBox?</vt:lpstr>
      <vt:lpstr>Presentación de PowerPoint</vt:lpstr>
      <vt:lpstr>Tenemos el ambiente y metodología</vt:lpstr>
      <vt:lpstr>Ping desde Kali a Victima</vt:lpstr>
      <vt:lpstr>Nmap siempre nmap &lt;3</vt:lpstr>
      <vt:lpstr>Acceso web máquina vulnerable</vt:lpstr>
      <vt:lpstr>FLAG FTP</vt:lpstr>
      <vt:lpstr>Una aplicación en el puerto 80</vt:lpstr>
      <vt:lpstr>Descubriendo directorios</vt:lpstr>
      <vt:lpstr>Otro FLAG, gracias NMAP</vt:lpstr>
      <vt:lpstr>Un CGI :P</vt:lpstr>
      <vt:lpstr>Logrando acceso al servidor</vt:lpstr>
      <vt:lpstr>Para finalizar: Recursos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CÓMO SER HACKER</dc:title>
  <dc:creator>Juan Salas Fernández</dc:creator>
  <cp:lastModifiedBy>Agustín Salas Fernández</cp:lastModifiedBy>
  <cp:revision>57</cp:revision>
  <dcterms:modified xsi:type="dcterms:W3CDTF">2017-11-22T19:39:34Z</dcterms:modified>
</cp:coreProperties>
</file>